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1CC49E-7C75-45D2-A53A-62502315ADE2}" v="41" dt="2025-05-06T20:44:09.2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11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12A3D-263C-476B-C78C-2A07EABB09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FC415-5BC0-E1A3-E14E-F3BA69811D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CA728-DD70-5F52-52FF-44BE8CDC7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D8DB4-BECD-061A-A1CC-C3B33B9A6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99654-68F4-B417-62C8-3BF6520F6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2946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D5727-6DBA-F0F3-37FA-DC8AFFA79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A3EB36-AD98-2653-EEC3-892914F5DC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BC0A4-C0B7-397F-44C3-06041B98C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516D7-2F38-46D5-071E-7F512BB07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4FA7E-1517-CEAA-F9E7-8DEC6987C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484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3E53F1-820E-61A1-B846-07EB384862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42FC4-C694-7F93-D12C-1D57A99B1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2ECF9-DA5A-0FF0-E9A6-52F7D35B5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5ABE6-D808-218E-87F1-AEE8835E0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786F3-6216-1BC2-0AF9-46161726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5735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00B4-C503-9241-EF29-CB4938161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0ED8B-51EB-FC28-A1A7-55852F6D8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94479-4DCF-BCEA-AB4D-B4A84B128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4F46F-2309-7EEF-3E92-B37C04C68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81742-71AD-EC1A-17CC-BBF9F60BC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3369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A0853-F61F-E1B0-B7F8-8E1C1EBC3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B2DDF1-00BA-81FB-38F5-0F08BCFE4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A2609-7B22-50D2-D01C-75AF34C23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B5547-18E9-B6AF-D319-3634A3A3B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41D5F-4695-3FFF-52E3-955CBDDAE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84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F92D8-03BC-9F78-4322-7F898C368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455C5-8308-1B2B-2B06-D859F994FB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4E06FB-0BBF-3D0F-1551-6F944FFB8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2A47ED-BD55-A7CA-5589-1A649C718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54C4B2-11F3-64B1-50FB-CEEDC9D23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690AE-E2E4-1BDD-00AD-F5082FE2B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688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F81BC-22CD-4D5D-8370-C5021F263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E7373-AE5D-5656-9734-ABDD77E7B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C8369E-87C1-9263-B068-4E5A0D2F1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F22FC9-DA88-B906-3120-D068FC6F02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0683A-0835-2222-842B-B4F8E9E09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2AA756-8273-0E7E-4FC6-1A7FC024F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F189D7-6F79-74F1-E012-613469174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042ADF-DDE9-AB66-C94C-D19FD2A4D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348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B4015-A5CA-8C1B-B3ED-F3BE76235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26C328-6CC3-CEDC-DDCA-B74C2FA7C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9AA07A-0046-F795-802C-3941B9FBD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303223-331C-DF36-3188-A4E987D85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27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228ECB-176B-62C3-5C36-FEEED3A79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41C156-9927-1B35-BB8B-420CC496A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5CC0B-7655-666D-2A2D-38626B2E2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1455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07BE1-67C2-972B-9F5B-4F2DD078F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5D5F6-F73B-695E-D554-112F58D48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21B7B-8FD2-1967-DA33-D7DE531C1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4A0BF-6C65-FDC1-B8BB-6D0CCF0C7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78978-A5B5-BEF2-92C6-3B22E5277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5FBC2B-A1AF-715E-AC9C-698E854C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791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000F-0523-64EF-8E27-AC034A829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810C23-F529-E928-4D3C-F5D397AE76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1CE244-167D-BBCF-BADE-58E63E8704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D7B685-63E2-12B1-88A9-A1FAE836E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6BE64A-267D-7463-ECD4-947F04E4F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9B51F-0564-A4F3-A20D-DCF2ED9EF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1260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299897-20C3-94B9-F2CD-BCA16AFA1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0F229-D11F-322F-6C9C-03E1AB623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454EA-6AC4-F1DC-54F2-141B3A1ED3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9BE813-547D-48BC-9FF3-70F3724F6D50}" type="datetimeFigureOut">
              <a:rPr lang="en-GB" smtClean="0"/>
              <a:t>06/05/2025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68675-569C-AC57-A472-297351C7E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88E76-B0EA-F863-F906-DF8E677D63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B72B30-C815-4662-AEE7-2327B9A856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760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Video 8" title="Floating and sparkling gold lights">
            <a:hlinkClick r:id="" action="ppaction://media"/>
            <a:extLst>
              <a:ext uri="{FF2B5EF4-FFF2-40B4-BE49-F238E27FC236}">
                <a16:creationId xmlns:a16="http://schemas.microsoft.com/office/drawing/2014/main" id="{1223B765-2D8D-C242-A294-E0CEC4458F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84EBF9-BD32-BAD1-83ED-544D1C78D993}"/>
              </a:ext>
            </a:extLst>
          </p:cNvPr>
          <p:cNvSpPr txBox="1"/>
          <p:nvPr/>
        </p:nvSpPr>
        <p:spPr>
          <a:xfrm>
            <a:off x="0" y="-61452"/>
            <a:ext cx="12467303" cy="6980903"/>
          </a:xfrm>
          <a:custGeom>
            <a:avLst/>
            <a:gdLst/>
            <a:ahLst/>
            <a:cxnLst/>
            <a:rect l="l" t="t" r="r" b="b"/>
            <a:pathLst>
              <a:path w="12467303" h="6980903">
                <a:moveTo>
                  <a:pt x="5823064" y="5481943"/>
                </a:moveTo>
                <a:lnTo>
                  <a:pt x="5823064" y="5516880"/>
                </a:lnTo>
                <a:cubicBezTo>
                  <a:pt x="5818152" y="5521047"/>
                  <a:pt x="5813837" y="5523131"/>
                  <a:pt x="5810115" y="5523131"/>
                </a:cubicBezTo>
                <a:cubicBezTo>
                  <a:pt x="5806768" y="5523131"/>
                  <a:pt x="5804162" y="5522126"/>
                  <a:pt x="5802302" y="5520117"/>
                </a:cubicBezTo>
                <a:cubicBezTo>
                  <a:pt x="5799846" y="5517513"/>
                  <a:pt x="5798619" y="5514499"/>
                  <a:pt x="5798619" y="5511076"/>
                </a:cubicBezTo>
                <a:cubicBezTo>
                  <a:pt x="5798619" y="5506983"/>
                  <a:pt x="5800070" y="5502928"/>
                  <a:pt x="5802972" y="5498909"/>
                </a:cubicBezTo>
                <a:cubicBezTo>
                  <a:pt x="5807362" y="5492882"/>
                  <a:pt x="5814059" y="5487226"/>
                  <a:pt x="5823064" y="5481943"/>
                </a:cubicBezTo>
                <a:close/>
                <a:moveTo>
                  <a:pt x="5929774" y="5443992"/>
                </a:moveTo>
                <a:cubicBezTo>
                  <a:pt x="5937736" y="5443992"/>
                  <a:pt x="5944470" y="5449275"/>
                  <a:pt x="5949977" y="5459842"/>
                </a:cubicBezTo>
                <a:lnTo>
                  <a:pt x="5949977" y="5514759"/>
                </a:lnTo>
                <a:cubicBezTo>
                  <a:pt x="5944172" y="5525029"/>
                  <a:pt x="5937996" y="5530163"/>
                  <a:pt x="5931448" y="5530163"/>
                </a:cubicBezTo>
                <a:cubicBezTo>
                  <a:pt x="5928472" y="5530163"/>
                  <a:pt x="5926127" y="5529456"/>
                  <a:pt x="5924416" y="5528042"/>
                </a:cubicBezTo>
                <a:cubicBezTo>
                  <a:pt x="5921067" y="5525215"/>
                  <a:pt x="5918426" y="5520638"/>
                  <a:pt x="5916490" y="5514313"/>
                </a:cubicBezTo>
                <a:cubicBezTo>
                  <a:pt x="5914556" y="5507988"/>
                  <a:pt x="5913589" y="5498239"/>
                  <a:pt x="5913589" y="5485068"/>
                </a:cubicBezTo>
                <a:cubicBezTo>
                  <a:pt x="5913589" y="5473088"/>
                  <a:pt x="5914463" y="5464195"/>
                  <a:pt x="5916212" y="5458391"/>
                </a:cubicBezTo>
                <a:cubicBezTo>
                  <a:pt x="5917961" y="5452586"/>
                  <a:pt x="5920211" y="5448531"/>
                  <a:pt x="5922965" y="5446224"/>
                </a:cubicBezTo>
                <a:cubicBezTo>
                  <a:pt x="5924750" y="5444736"/>
                  <a:pt x="5927020" y="5443992"/>
                  <a:pt x="5929774" y="5443992"/>
                </a:cubicBezTo>
                <a:close/>
                <a:moveTo>
                  <a:pt x="6339014" y="5440866"/>
                </a:moveTo>
                <a:cubicBezTo>
                  <a:pt x="6342139" y="5440866"/>
                  <a:pt x="6344669" y="5441648"/>
                  <a:pt x="6346604" y="5443210"/>
                </a:cubicBezTo>
                <a:cubicBezTo>
                  <a:pt x="6349357" y="5445368"/>
                  <a:pt x="6351441" y="5448810"/>
                  <a:pt x="6352855" y="5453535"/>
                </a:cubicBezTo>
                <a:cubicBezTo>
                  <a:pt x="6354268" y="5458261"/>
                  <a:pt x="6354975" y="5466948"/>
                  <a:pt x="6354975" y="5479599"/>
                </a:cubicBezTo>
                <a:cubicBezTo>
                  <a:pt x="6354975" y="5501104"/>
                  <a:pt x="6354231" y="5515392"/>
                  <a:pt x="6352743" y="5522461"/>
                </a:cubicBezTo>
                <a:cubicBezTo>
                  <a:pt x="6351776" y="5527000"/>
                  <a:pt x="6349841" y="5530535"/>
                  <a:pt x="6346939" y="5533065"/>
                </a:cubicBezTo>
                <a:cubicBezTo>
                  <a:pt x="6344706" y="5534926"/>
                  <a:pt x="6341916" y="5535856"/>
                  <a:pt x="6338567" y="5535856"/>
                </a:cubicBezTo>
                <a:cubicBezTo>
                  <a:pt x="6335144" y="5535856"/>
                  <a:pt x="6332093" y="5534479"/>
                  <a:pt x="6329414" y="5531726"/>
                </a:cubicBezTo>
                <a:cubicBezTo>
                  <a:pt x="6326735" y="5528972"/>
                  <a:pt x="6324986" y="5524954"/>
                  <a:pt x="6324168" y="5519671"/>
                </a:cubicBezTo>
                <a:cubicBezTo>
                  <a:pt x="6323126" y="5512750"/>
                  <a:pt x="6322605" y="5505309"/>
                  <a:pt x="6322605" y="5497346"/>
                </a:cubicBezTo>
                <a:cubicBezTo>
                  <a:pt x="6322605" y="5482315"/>
                  <a:pt x="6323033" y="5470576"/>
                  <a:pt x="6323889" y="5462130"/>
                </a:cubicBezTo>
                <a:cubicBezTo>
                  <a:pt x="6324745" y="5453684"/>
                  <a:pt x="6326531" y="5448029"/>
                  <a:pt x="6329247" y="5445164"/>
                </a:cubicBezTo>
                <a:cubicBezTo>
                  <a:pt x="6331963" y="5442299"/>
                  <a:pt x="6335218" y="5440866"/>
                  <a:pt x="6339014" y="5440866"/>
                </a:cubicBezTo>
                <a:close/>
                <a:moveTo>
                  <a:pt x="6121799" y="5436959"/>
                </a:moveTo>
                <a:lnTo>
                  <a:pt x="6144346" y="5489087"/>
                </a:lnTo>
                <a:lnTo>
                  <a:pt x="6098582" y="5489087"/>
                </a:lnTo>
                <a:close/>
                <a:moveTo>
                  <a:pt x="5407424" y="5436959"/>
                </a:moveTo>
                <a:lnTo>
                  <a:pt x="5429971" y="5489087"/>
                </a:lnTo>
                <a:lnTo>
                  <a:pt x="5384207" y="5489087"/>
                </a:lnTo>
                <a:close/>
                <a:moveTo>
                  <a:pt x="6591128" y="5436067"/>
                </a:moveTo>
                <a:lnTo>
                  <a:pt x="6591128" y="5440196"/>
                </a:lnTo>
                <a:cubicBezTo>
                  <a:pt x="6596040" y="5440494"/>
                  <a:pt x="6599351" y="5441666"/>
                  <a:pt x="6601063" y="5443713"/>
                </a:cubicBezTo>
                <a:cubicBezTo>
                  <a:pt x="6602774" y="5445759"/>
                  <a:pt x="6603630" y="5450466"/>
                  <a:pt x="6603630" y="5457833"/>
                </a:cubicBezTo>
                <a:lnTo>
                  <a:pt x="6603630" y="5518778"/>
                </a:lnTo>
                <a:cubicBezTo>
                  <a:pt x="6603630" y="5526145"/>
                  <a:pt x="6602886" y="5530684"/>
                  <a:pt x="6601398" y="5532396"/>
                </a:cubicBezTo>
                <a:cubicBezTo>
                  <a:pt x="6599165" y="5534926"/>
                  <a:pt x="6595742" y="5536265"/>
                  <a:pt x="6591128" y="5536414"/>
                </a:cubicBezTo>
                <a:lnTo>
                  <a:pt x="6591128" y="5540432"/>
                </a:lnTo>
                <a:lnTo>
                  <a:pt x="6647497" y="5540432"/>
                </a:lnTo>
                <a:lnTo>
                  <a:pt x="6647497" y="5536414"/>
                </a:lnTo>
                <a:cubicBezTo>
                  <a:pt x="6642511" y="5536116"/>
                  <a:pt x="6639163" y="5534944"/>
                  <a:pt x="6637451" y="5532898"/>
                </a:cubicBezTo>
                <a:cubicBezTo>
                  <a:pt x="6635740" y="5530851"/>
                  <a:pt x="6634884" y="5526145"/>
                  <a:pt x="6634884" y="5518778"/>
                </a:cubicBezTo>
                <a:lnTo>
                  <a:pt x="6634884" y="5436067"/>
                </a:lnTo>
                <a:close/>
                <a:moveTo>
                  <a:pt x="6402972" y="5436067"/>
                </a:moveTo>
                <a:lnTo>
                  <a:pt x="6402972" y="5440196"/>
                </a:lnTo>
                <a:cubicBezTo>
                  <a:pt x="6407586" y="5440792"/>
                  <a:pt x="6410618" y="5442057"/>
                  <a:pt x="6412070" y="5443992"/>
                </a:cubicBezTo>
                <a:cubicBezTo>
                  <a:pt x="6413521" y="5445926"/>
                  <a:pt x="6414246" y="5450838"/>
                  <a:pt x="6414246" y="5458726"/>
                </a:cubicBezTo>
                <a:lnTo>
                  <a:pt x="6414246" y="5500137"/>
                </a:lnTo>
                <a:cubicBezTo>
                  <a:pt x="6414246" y="5512192"/>
                  <a:pt x="6415028" y="5520638"/>
                  <a:pt x="6416590" y="5525475"/>
                </a:cubicBezTo>
                <a:cubicBezTo>
                  <a:pt x="6418153" y="5530312"/>
                  <a:pt x="6421222" y="5534535"/>
                  <a:pt x="6425799" y="5538144"/>
                </a:cubicBezTo>
                <a:cubicBezTo>
                  <a:pt x="6430375" y="5541753"/>
                  <a:pt x="6435603" y="5543558"/>
                  <a:pt x="6441482" y="5543558"/>
                </a:cubicBezTo>
                <a:cubicBezTo>
                  <a:pt x="6447658" y="5543558"/>
                  <a:pt x="6453239" y="5542200"/>
                  <a:pt x="6458225" y="5539483"/>
                </a:cubicBezTo>
                <a:cubicBezTo>
                  <a:pt x="6463211" y="5536767"/>
                  <a:pt x="6468196" y="5532433"/>
                  <a:pt x="6473182" y="5526480"/>
                </a:cubicBezTo>
                <a:lnTo>
                  <a:pt x="6473182" y="5540432"/>
                </a:lnTo>
                <a:lnTo>
                  <a:pt x="6515710" y="5540432"/>
                </a:lnTo>
                <a:lnTo>
                  <a:pt x="6515710" y="5536414"/>
                </a:lnTo>
                <a:cubicBezTo>
                  <a:pt x="6511170" y="5535893"/>
                  <a:pt x="6508157" y="5534647"/>
                  <a:pt x="6506668" y="5532675"/>
                </a:cubicBezTo>
                <a:cubicBezTo>
                  <a:pt x="6505180" y="5530703"/>
                  <a:pt x="6504436" y="5525735"/>
                  <a:pt x="6504436" y="5517773"/>
                </a:cubicBezTo>
                <a:lnTo>
                  <a:pt x="6504436" y="5436067"/>
                </a:lnTo>
                <a:lnTo>
                  <a:pt x="6461908" y="5436067"/>
                </a:lnTo>
                <a:lnTo>
                  <a:pt x="6461908" y="5440196"/>
                </a:lnTo>
                <a:cubicBezTo>
                  <a:pt x="6466522" y="5440792"/>
                  <a:pt x="6469554" y="5442057"/>
                  <a:pt x="6471005" y="5443992"/>
                </a:cubicBezTo>
                <a:cubicBezTo>
                  <a:pt x="6472457" y="5445926"/>
                  <a:pt x="6473182" y="5450838"/>
                  <a:pt x="6473182" y="5458726"/>
                </a:cubicBezTo>
                <a:lnTo>
                  <a:pt x="6473182" y="5514536"/>
                </a:lnTo>
                <a:cubicBezTo>
                  <a:pt x="6469015" y="5520415"/>
                  <a:pt x="6465443" y="5524322"/>
                  <a:pt x="6462466" y="5526256"/>
                </a:cubicBezTo>
                <a:cubicBezTo>
                  <a:pt x="6460308" y="5527670"/>
                  <a:pt x="6457890" y="5528377"/>
                  <a:pt x="6455211" y="5528377"/>
                </a:cubicBezTo>
                <a:cubicBezTo>
                  <a:pt x="6453202" y="5528377"/>
                  <a:pt x="6451435" y="5527819"/>
                  <a:pt x="6449909" y="5526703"/>
                </a:cubicBezTo>
                <a:cubicBezTo>
                  <a:pt x="6448384" y="5525587"/>
                  <a:pt x="6447267" y="5523950"/>
                  <a:pt x="6446560" y="5521792"/>
                </a:cubicBezTo>
                <a:cubicBezTo>
                  <a:pt x="6445854" y="5519634"/>
                  <a:pt x="6445500" y="5514834"/>
                  <a:pt x="6445500" y="5507392"/>
                </a:cubicBezTo>
                <a:lnTo>
                  <a:pt x="6445500" y="5436067"/>
                </a:lnTo>
                <a:close/>
                <a:moveTo>
                  <a:pt x="5693397" y="5436067"/>
                </a:moveTo>
                <a:lnTo>
                  <a:pt x="5693397" y="5440196"/>
                </a:lnTo>
                <a:cubicBezTo>
                  <a:pt x="5698532" y="5440717"/>
                  <a:pt x="5701899" y="5441852"/>
                  <a:pt x="5703499" y="5443601"/>
                </a:cubicBezTo>
                <a:cubicBezTo>
                  <a:pt x="5705099" y="5445350"/>
                  <a:pt x="5705899" y="5448568"/>
                  <a:pt x="5705899" y="5453256"/>
                </a:cubicBezTo>
                <a:lnTo>
                  <a:pt x="5705788" y="5459060"/>
                </a:lnTo>
                <a:lnTo>
                  <a:pt x="5705788" y="5523577"/>
                </a:lnTo>
                <a:lnTo>
                  <a:pt x="5706122" y="5550032"/>
                </a:lnTo>
                <a:cubicBezTo>
                  <a:pt x="5706197" y="5551743"/>
                  <a:pt x="5706606" y="5556729"/>
                  <a:pt x="5707350" y="5564989"/>
                </a:cubicBezTo>
                <a:cubicBezTo>
                  <a:pt x="5707797" y="5569528"/>
                  <a:pt x="5708019" y="5572542"/>
                  <a:pt x="5708019" y="5574030"/>
                </a:cubicBezTo>
                <a:cubicBezTo>
                  <a:pt x="5708019" y="5576783"/>
                  <a:pt x="5707405" y="5578904"/>
                  <a:pt x="5706178" y="5580393"/>
                </a:cubicBezTo>
                <a:cubicBezTo>
                  <a:pt x="5704950" y="5581881"/>
                  <a:pt x="5703480" y="5582625"/>
                  <a:pt x="5701769" y="5582625"/>
                </a:cubicBezTo>
                <a:cubicBezTo>
                  <a:pt x="5699908" y="5582625"/>
                  <a:pt x="5698383" y="5581992"/>
                  <a:pt x="5697193" y="5580727"/>
                </a:cubicBezTo>
                <a:cubicBezTo>
                  <a:pt x="5696002" y="5579462"/>
                  <a:pt x="5695406" y="5577528"/>
                  <a:pt x="5695406" y="5574923"/>
                </a:cubicBezTo>
                <a:cubicBezTo>
                  <a:pt x="5695406" y="5574328"/>
                  <a:pt x="5695481" y="5573249"/>
                  <a:pt x="5695629" y="5571686"/>
                </a:cubicBezTo>
                <a:cubicBezTo>
                  <a:pt x="5695704" y="5570496"/>
                  <a:pt x="5695742" y="5569454"/>
                  <a:pt x="5695742" y="5568561"/>
                </a:cubicBezTo>
                <a:cubicBezTo>
                  <a:pt x="5695742" y="5565212"/>
                  <a:pt x="5694923" y="5562701"/>
                  <a:pt x="5693285" y="5561026"/>
                </a:cubicBezTo>
                <a:cubicBezTo>
                  <a:pt x="5691648" y="5559352"/>
                  <a:pt x="5689416" y="5558515"/>
                  <a:pt x="5686588" y="5558515"/>
                </a:cubicBezTo>
                <a:cubicBezTo>
                  <a:pt x="5683538" y="5558515"/>
                  <a:pt x="5680877" y="5559724"/>
                  <a:pt x="5678607" y="5562143"/>
                </a:cubicBezTo>
                <a:cubicBezTo>
                  <a:pt x="5676338" y="5564561"/>
                  <a:pt x="5675203" y="5567407"/>
                  <a:pt x="5675203" y="5570682"/>
                </a:cubicBezTo>
                <a:cubicBezTo>
                  <a:pt x="5675203" y="5575965"/>
                  <a:pt x="5677379" y="5580467"/>
                  <a:pt x="5681733" y="5584188"/>
                </a:cubicBezTo>
                <a:cubicBezTo>
                  <a:pt x="5686086" y="5587908"/>
                  <a:pt x="5692839" y="5589769"/>
                  <a:pt x="5701992" y="5589769"/>
                </a:cubicBezTo>
                <a:cubicBezTo>
                  <a:pt x="5711070" y="5589769"/>
                  <a:pt x="5718382" y="5587648"/>
                  <a:pt x="5723926" y="5583406"/>
                </a:cubicBezTo>
                <a:cubicBezTo>
                  <a:pt x="5729469" y="5579165"/>
                  <a:pt x="5733171" y="5573546"/>
                  <a:pt x="5735032" y="5566552"/>
                </a:cubicBezTo>
                <a:cubicBezTo>
                  <a:pt x="5736297" y="5561715"/>
                  <a:pt x="5736929" y="5554236"/>
                  <a:pt x="5736929" y="5544116"/>
                </a:cubicBezTo>
                <a:lnTo>
                  <a:pt x="5736929" y="5436067"/>
                </a:lnTo>
                <a:close/>
                <a:moveTo>
                  <a:pt x="6338567" y="5432941"/>
                </a:moveTo>
                <a:cubicBezTo>
                  <a:pt x="6323461" y="5432941"/>
                  <a:pt x="6311573" y="5438504"/>
                  <a:pt x="6302904" y="5449628"/>
                </a:cubicBezTo>
                <a:cubicBezTo>
                  <a:pt x="6294235" y="5460753"/>
                  <a:pt x="6289900" y="5473794"/>
                  <a:pt x="6289900" y="5488752"/>
                </a:cubicBezTo>
                <a:cubicBezTo>
                  <a:pt x="6289900" y="5503262"/>
                  <a:pt x="6294142" y="5516024"/>
                  <a:pt x="6302625" y="5527038"/>
                </a:cubicBezTo>
                <a:cubicBezTo>
                  <a:pt x="6311108" y="5538051"/>
                  <a:pt x="6323201" y="5543558"/>
                  <a:pt x="6338902" y="5543558"/>
                </a:cubicBezTo>
                <a:cubicBezTo>
                  <a:pt x="6354901" y="5543558"/>
                  <a:pt x="6367440" y="5537530"/>
                  <a:pt x="6376518" y="5525475"/>
                </a:cubicBezTo>
                <a:cubicBezTo>
                  <a:pt x="6384034" y="5515504"/>
                  <a:pt x="6387792" y="5503114"/>
                  <a:pt x="6387792" y="5488305"/>
                </a:cubicBezTo>
                <a:cubicBezTo>
                  <a:pt x="6387792" y="5478036"/>
                  <a:pt x="6385764" y="5468585"/>
                  <a:pt x="6381709" y="5459953"/>
                </a:cubicBezTo>
                <a:cubicBezTo>
                  <a:pt x="6377653" y="5451321"/>
                  <a:pt x="6371719" y="5444661"/>
                  <a:pt x="6363905" y="5439973"/>
                </a:cubicBezTo>
                <a:cubicBezTo>
                  <a:pt x="6356092" y="5435285"/>
                  <a:pt x="6347646" y="5432941"/>
                  <a:pt x="6338567" y="5432941"/>
                </a:cubicBezTo>
                <a:close/>
                <a:moveTo>
                  <a:pt x="5817929" y="5432941"/>
                </a:moveTo>
                <a:cubicBezTo>
                  <a:pt x="5809743" y="5432941"/>
                  <a:pt x="5801856" y="5434243"/>
                  <a:pt x="5794266" y="5436848"/>
                </a:cubicBezTo>
                <a:cubicBezTo>
                  <a:pt x="5786676" y="5439452"/>
                  <a:pt x="5780760" y="5443192"/>
                  <a:pt x="5776518" y="5448066"/>
                </a:cubicBezTo>
                <a:cubicBezTo>
                  <a:pt x="5772276" y="5452940"/>
                  <a:pt x="5770155" y="5458056"/>
                  <a:pt x="5770155" y="5463414"/>
                </a:cubicBezTo>
                <a:cubicBezTo>
                  <a:pt x="5770155" y="5467209"/>
                  <a:pt x="5771737" y="5470520"/>
                  <a:pt x="5774899" y="5473348"/>
                </a:cubicBezTo>
                <a:cubicBezTo>
                  <a:pt x="5778062" y="5476176"/>
                  <a:pt x="5781988" y="5477590"/>
                  <a:pt x="5786676" y="5477590"/>
                </a:cubicBezTo>
                <a:cubicBezTo>
                  <a:pt x="5791066" y="5477590"/>
                  <a:pt x="5794619" y="5476306"/>
                  <a:pt x="5797335" y="5473739"/>
                </a:cubicBezTo>
                <a:cubicBezTo>
                  <a:pt x="5800051" y="5471171"/>
                  <a:pt x="5801409" y="5468065"/>
                  <a:pt x="5801409" y="5464418"/>
                </a:cubicBezTo>
                <a:cubicBezTo>
                  <a:pt x="5801409" y="5461442"/>
                  <a:pt x="5799995" y="5458354"/>
                  <a:pt x="5797167" y="5455154"/>
                </a:cubicBezTo>
                <a:cubicBezTo>
                  <a:pt x="5795085" y="5452847"/>
                  <a:pt x="5794043" y="5450912"/>
                  <a:pt x="5794043" y="5449349"/>
                </a:cubicBezTo>
                <a:cubicBezTo>
                  <a:pt x="5794043" y="5447563"/>
                  <a:pt x="5795009" y="5446001"/>
                  <a:pt x="5796945" y="5444661"/>
                </a:cubicBezTo>
                <a:cubicBezTo>
                  <a:pt x="5800070" y="5442503"/>
                  <a:pt x="5804051" y="5441424"/>
                  <a:pt x="5808888" y="5441424"/>
                </a:cubicBezTo>
                <a:cubicBezTo>
                  <a:pt x="5811864" y="5441424"/>
                  <a:pt x="5814543" y="5442187"/>
                  <a:pt x="5816925" y="5443713"/>
                </a:cubicBezTo>
                <a:cubicBezTo>
                  <a:pt x="5819306" y="5445238"/>
                  <a:pt x="5820924" y="5447024"/>
                  <a:pt x="5821780" y="5449070"/>
                </a:cubicBezTo>
                <a:cubicBezTo>
                  <a:pt x="5822636" y="5451117"/>
                  <a:pt x="5823064" y="5456084"/>
                  <a:pt x="5823064" y="5463972"/>
                </a:cubicBezTo>
                <a:lnTo>
                  <a:pt x="5823064" y="5474464"/>
                </a:lnTo>
                <a:cubicBezTo>
                  <a:pt x="5800070" y="5485031"/>
                  <a:pt x="5785150" y="5493496"/>
                  <a:pt x="5778303" y="5499858"/>
                </a:cubicBezTo>
                <a:cubicBezTo>
                  <a:pt x="5771457" y="5506220"/>
                  <a:pt x="5768035" y="5513383"/>
                  <a:pt x="5768035" y="5521345"/>
                </a:cubicBezTo>
                <a:cubicBezTo>
                  <a:pt x="5768035" y="5527224"/>
                  <a:pt x="5770006" y="5532116"/>
                  <a:pt x="5773951" y="5536023"/>
                </a:cubicBezTo>
                <a:cubicBezTo>
                  <a:pt x="5777894" y="5539930"/>
                  <a:pt x="5782843" y="5541883"/>
                  <a:pt x="5788797" y="5541883"/>
                </a:cubicBezTo>
                <a:cubicBezTo>
                  <a:pt x="5798916" y="5541883"/>
                  <a:pt x="5810339" y="5536265"/>
                  <a:pt x="5823064" y="5525029"/>
                </a:cubicBezTo>
                <a:cubicBezTo>
                  <a:pt x="5823808" y="5530684"/>
                  <a:pt x="5825854" y="5534907"/>
                  <a:pt x="5829203" y="5537698"/>
                </a:cubicBezTo>
                <a:cubicBezTo>
                  <a:pt x="5832551" y="5540488"/>
                  <a:pt x="5837202" y="5541883"/>
                  <a:pt x="5843156" y="5541883"/>
                </a:cubicBezTo>
                <a:cubicBezTo>
                  <a:pt x="5848215" y="5541883"/>
                  <a:pt x="5852737" y="5540637"/>
                  <a:pt x="5856717" y="5538144"/>
                </a:cubicBezTo>
                <a:cubicBezTo>
                  <a:pt x="5860698" y="5535651"/>
                  <a:pt x="5864549" y="5531651"/>
                  <a:pt x="5868270" y="5526145"/>
                </a:cubicBezTo>
                <a:lnTo>
                  <a:pt x="5864921" y="5523466"/>
                </a:lnTo>
                <a:cubicBezTo>
                  <a:pt x="5862912" y="5526219"/>
                  <a:pt x="5860940" y="5527596"/>
                  <a:pt x="5859006" y="5527596"/>
                </a:cubicBezTo>
                <a:cubicBezTo>
                  <a:pt x="5858039" y="5527596"/>
                  <a:pt x="5857182" y="5527298"/>
                  <a:pt x="5856438" y="5526703"/>
                </a:cubicBezTo>
                <a:cubicBezTo>
                  <a:pt x="5855694" y="5526108"/>
                  <a:pt x="5855136" y="5525196"/>
                  <a:pt x="5854764" y="5523968"/>
                </a:cubicBezTo>
                <a:cubicBezTo>
                  <a:pt x="5854392" y="5522740"/>
                  <a:pt x="5854206" y="5519745"/>
                  <a:pt x="5854206" y="5514983"/>
                </a:cubicBezTo>
                <a:lnTo>
                  <a:pt x="5854206" y="5474464"/>
                </a:lnTo>
                <a:cubicBezTo>
                  <a:pt x="5854206" y="5463228"/>
                  <a:pt x="5853685" y="5456047"/>
                  <a:pt x="5852643" y="5452921"/>
                </a:cubicBezTo>
                <a:cubicBezTo>
                  <a:pt x="5850932" y="5448010"/>
                  <a:pt x="5847192" y="5443452"/>
                  <a:pt x="5841425" y="5439248"/>
                </a:cubicBezTo>
                <a:cubicBezTo>
                  <a:pt x="5835658" y="5435043"/>
                  <a:pt x="5827826" y="5432941"/>
                  <a:pt x="5817929" y="5432941"/>
                </a:cubicBezTo>
                <a:close/>
                <a:moveTo>
                  <a:pt x="5583525" y="5432941"/>
                </a:moveTo>
                <a:cubicBezTo>
                  <a:pt x="5577720" y="5432941"/>
                  <a:pt x="5572381" y="5434188"/>
                  <a:pt x="5567507" y="5436680"/>
                </a:cubicBezTo>
                <a:cubicBezTo>
                  <a:pt x="5562633" y="5439173"/>
                  <a:pt x="5557331" y="5443545"/>
                  <a:pt x="5551601" y="5449796"/>
                </a:cubicBezTo>
                <a:lnTo>
                  <a:pt x="5551601" y="5436067"/>
                </a:lnTo>
                <a:lnTo>
                  <a:pt x="5509074" y="5436067"/>
                </a:lnTo>
                <a:lnTo>
                  <a:pt x="5509074" y="5440196"/>
                </a:lnTo>
                <a:cubicBezTo>
                  <a:pt x="5513687" y="5440792"/>
                  <a:pt x="5516719" y="5442057"/>
                  <a:pt x="5518171" y="5443992"/>
                </a:cubicBezTo>
                <a:cubicBezTo>
                  <a:pt x="5519622" y="5445926"/>
                  <a:pt x="5520348" y="5450838"/>
                  <a:pt x="5520348" y="5458726"/>
                </a:cubicBezTo>
                <a:lnTo>
                  <a:pt x="5520348" y="5517662"/>
                </a:lnTo>
                <a:cubicBezTo>
                  <a:pt x="5520348" y="5525698"/>
                  <a:pt x="5519715" y="5530535"/>
                  <a:pt x="5518450" y="5532172"/>
                </a:cubicBezTo>
                <a:cubicBezTo>
                  <a:pt x="5516590" y="5534554"/>
                  <a:pt x="5513464" y="5535967"/>
                  <a:pt x="5509074" y="5536414"/>
                </a:cubicBezTo>
                <a:lnTo>
                  <a:pt x="5509074" y="5540432"/>
                </a:lnTo>
                <a:lnTo>
                  <a:pt x="5562875" y="5540432"/>
                </a:lnTo>
                <a:lnTo>
                  <a:pt x="5562875" y="5536414"/>
                </a:lnTo>
                <a:cubicBezTo>
                  <a:pt x="5558261" y="5535967"/>
                  <a:pt x="5555229" y="5534572"/>
                  <a:pt x="5553778" y="5532228"/>
                </a:cubicBezTo>
                <a:cubicBezTo>
                  <a:pt x="5552327" y="5529884"/>
                  <a:pt x="5551601" y="5525029"/>
                  <a:pt x="5551601" y="5517662"/>
                </a:cubicBezTo>
                <a:lnTo>
                  <a:pt x="5551601" y="5461628"/>
                </a:lnTo>
                <a:cubicBezTo>
                  <a:pt x="5555546" y="5456047"/>
                  <a:pt x="5559266" y="5452103"/>
                  <a:pt x="5562764" y="5449796"/>
                </a:cubicBezTo>
                <a:cubicBezTo>
                  <a:pt x="5565219" y="5448233"/>
                  <a:pt x="5567935" y="5447452"/>
                  <a:pt x="5570912" y="5447452"/>
                </a:cubicBezTo>
                <a:cubicBezTo>
                  <a:pt x="5572921" y="5447452"/>
                  <a:pt x="5574800" y="5448122"/>
                  <a:pt x="5576548" y="5449461"/>
                </a:cubicBezTo>
                <a:cubicBezTo>
                  <a:pt x="5578297" y="5450800"/>
                  <a:pt x="5579544" y="5452661"/>
                  <a:pt x="5580288" y="5455042"/>
                </a:cubicBezTo>
                <a:cubicBezTo>
                  <a:pt x="5581032" y="5457423"/>
                  <a:pt x="5581405" y="5463339"/>
                  <a:pt x="5581405" y="5472790"/>
                </a:cubicBezTo>
                <a:lnTo>
                  <a:pt x="5581405" y="5517662"/>
                </a:lnTo>
                <a:cubicBezTo>
                  <a:pt x="5581405" y="5523763"/>
                  <a:pt x="5581125" y="5527726"/>
                  <a:pt x="5580567" y="5529549"/>
                </a:cubicBezTo>
                <a:cubicBezTo>
                  <a:pt x="5580009" y="5531372"/>
                  <a:pt x="5578893" y="5532935"/>
                  <a:pt x="5577218" y="5534237"/>
                </a:cubicBezTo>
                <a:cubicBezTo>
                  <a:pt x="5575544" y="5535540"/>
                  <a:pt x="5573256" y="5536265"/>
                  <a:pt x="5570353" y="5536414"/>
                </a:cubicBezTo>
                <a:lnTo>
                  <a:pt x="5570353" y="5540432"/>
                </a:lnTo>
                <a:lnTo>
                  <a:pt x="5624379" y="5540432"/>
                </a:lnTo>
                <a:lnTo>
                  <a:pt x="5624379" y="5536414"/>
                </a:lnTo>
                <a:cubicBezTo>
                  <a:pt x="5619542" y="5536116"/>
                  <a:pt x="5616267" y="5534591"/>
                  <a:pt x="5614555" y="5531837"/>
                </a:cubicBezTo>
                <a:cubicBezTo>
                  <a:pt x="5613290" y="5529903"/>
                  <a:pt x="5612658" y="5525177"/>
                  <a:pt x="5612658" y="5517662"/>
                </a:cubicBezTo>
                <a:lnTo>
                  <a:pt x="5612658" y="5461628"/>
                </a:lnTo>
                <a:cubicBezTo>
                  <a:pt x="5616006" y="5456940"/>
                  <a:pt x="5619318" y="5453424"/>
                  <a:pt x="5622592" y="5451080"/>
                </a:cubicBezTo>
                <a:cubicBezTo>
                  <a:pt x="5625866" y="5448736"/>
                  <a:pt x="5629103" y="5447563"/>
                  <a:pt x="5632303" y="5447563"/>
                </a:cubicBezTo>
                <a:cubicBezTo>
                  <a:pt x="5634461" y="5447563"/>
                  <a:pt x="5636341" y="5448177"/>
                  <a:pt x="5637940" y="5449405"/>
                </a:cubicBezTo>
                <a:cubicBezTo>
                  <a:pt x="5639540" y="5450633"/>
                  <a:pt x="5640713" y="5452512"/>
                  <a:pt x="5641456" y="5455042"/>
                </a:cubicBezTo>
                <a:cubicBezTo>
                  <a:pt x="5642201" y="5457572"/>
                  <a:pt x="5642573" y="5463488"/>
                  <a:pt x="5642573" y="5472790"/>
                </a:cubicBezTo>
                <a:lnTo>
                  <a:pt x="5642573" y="5517662"/>
                </a:lnTo>
                <a:cubicBezTo>
                  <a:pt x="5642573" y="5524880"/>
                  <a:pt x="5641903" y="5529493"/>
                  <a:pt x="5640564" y="5531503"/>
                </a:cubicBezTo>
                <a:cubicBezTo>
                  <a:pt x="5638555" y="5534405"/>
                  <a:pt x="5635428" y="5536042"/>
                  <a:pt x="5631188" y="5536414"/>
                </a:cubicBezTo>
                <a:lnTo>
                  <a:pt x="5631188" y="5540432"/>
                </a:lnTo>
                <a:lnTo>
                  <a:pt x="5685100" y="5540432"/>
                </a:lnTo>
                <a:lnTo>
                  <a:pt x="5685100" y="5536414"/>
                </a:lnTo>
                <a:cubicBezTo>
                  <a:pt x="5680487" y="5535819"/>
                  <a:pt x="5677455" y="5534554"/>
                  <a:pt x="5676003" y="5532619"/>
                </a:cubicBezTo>
                <a:cubicBezTo>
                  <a:pt x="5674552" y="5530684"/>
                  <a:pt x="5673826" y="5525698"/>
                  <a:pt x="5673826" y="5517662"/>
                </a:cubicBezTo>
                <a:lnTo>
                  <a:pt x="5673826" y="5474911"/>
                </a:lnTo>
                <a:cubicBezTo>
                  <a:pt x="5673826" y="5463749"/>
                  <a:pt x="5672989" y="5455619"/>
                  <a:pt x="5671315" y="5450521"/>
                </a:cubicBezTo>
                <a:cubicBezTo>
                  <a:pt x="5669640" y="5445424"/>
                  <a:pt x="5666664" y="5441220"/>
                  <a:pt x="5662385" y="5437908"/>
                </a:cubicBezTo>
                <a:cubicBezTo>
                  <a:pt x="5658106" y="5434597"/>
                  <a:pt x="5652358" y="5432941"/>
                  <a:pt x="5645139" y="5432941"/>
                </a:cubicBezTo>
                <a:cubicBezTo>
                  <a:pt x="5639186" y="5432941"/>
                  <a:pt x="5633475" y="5434429"/>
                  <a:pt x="5628006" y="5437406"/>
                </a:cubicBezTo>
                <a:cubicBezTo>
                  <a:pt x="5622536" y="5440383"/>
                  <a:pt x="5616825" y="5445219"/>
                  <a:pt x="5610873" y="5451917"/>
                </a:cubicBezTo>
                <a:cubicBezTo>
                  <a:pt x="5608416" y="5445517"/>
                  <a:pt x="5604919" y="5440755"/>
                  <a:pt x="5600380" y="5437629"/>
                </a:cubicBezTo>
                <a:cubicBezTo>
                  <a:pt x="5595841" y="5434504"/>
                  <a:pt x="5590223" y="5432941"/>
                  <a:pt x="5583525" y="5432941"/>
                </a:cubicBezTo>
                <a:close/>
                <a:moveTo>
                  <a:pt x="6219765" y="5389074"/>
                </a:moveTo>
                <a:lnTo>
                  <a:pt x="6219765" y="5393204"/>
                </a:lnTo>
                <a:cubicBezTo>
                  <a:pt x="6224676" y="5393502"/>
                  <a:pt x="6227988" y="5394674"/>
                  <a:pt x="6229699" y="5396720"/>
                </a:cubicBezTo>
                <a:cubicBezTo>
                  <a:pt x="6231411" y="5398766"/>
                  <a:pt x="6232267" y="5403436"/>
                  <a:pt x="6232267" y="5410729"/>
                </a:cubicBezTo>
                <a:lnTo>
                  <a:pt x="6232267" y="5518778"/>
                </a:lnTo>
                <a:cubicBezTo>
                  <a:pt x="6232267" y="5526145"/>
                  <a:pt x="6231522" y="5530684"/>
                  <a:pt x="6230034" y="5532396"/>
                </a:cubicBezTo>
                <a:cubicBezTo>
                  <a:pt x="6227802" y="5534926"/>
                  <a:pt x="6224379" y="5536265"/>
                  <a:pt x="6219765" y="5536414"/>
                </a:cubicBezTo>
                <a:lnTo>
                  <a:pt x="6219765" y="5540432"/>
                </a:lnTo>
                <a:lnTo>
                  <a:pt x="6276134" y="5540432"/>
                </a:lnTo>
                <a:lnTo>
                  <a:pt x="6276134" y="5536414"/>
                </a:lnTo>
                <a:cubicBezTo>
                  <a:pt x="6271148" y="5536116"/>
                  <a:pt x="6267799" y="5534944"/>
                  <a:pt x="6266088" y="5532898"/>
                </a:cubicBezTo>
                <a:cubicBezTo>
                  <a:pt x="6264376" y="5530851"/>
                  <a:pt x="6263520" y="5526145"/>
                  <a:pt x="6263520" y="5518778"/>
                </a:cubicBezTo>
                <a:lnTo>
                  <a:pt x="6263520" y="5389074"/>
                </a:lnTo>
                <a:close/>
                <a:moveTo>
                  <a:pt x="5934909" y="5389074"/>
                </a:moveTo>
                <a:lnTo>
                  <a:pt x="5934909" y="5393762"/>
                </a:lnTo>
                <a:cubicBezTo>
                  <a:pt x="5939820" y="5393762"/>
                  <a:pt x="5943168" y="5394283"/>
                  <a:pt x="5944955" y="5395325"/>
                </a:cubicBezTo>
                <a:cubicBezTo>
                  <a:pt x="5946740" y="5396367"/>
                  <a:pt x="5948079" y="5397967"/>
                  <a:pt x="5948972" y="5400125"/>
                </a:cubicBezTo>
                <a:cubicBezTo>
                  <a:pt x="5949643" y="5401762"/>
                  <a:pt x="5949977" y="5406561"/>
                  <a:pt x="5949977" y="5414524"/>
                </a:cubicBezTo>
                <a:lnTo>
                  <a:pt x="5949977" y="5446001"/>
                </a:lnTo>
                <a:cubicBezTo>
                  <a:pt x="5945587" y="5441164"/>
                  <a:pt x="5941457" y="5437778"/>
                  <a:pt x="5937588" y="5435843"/>
                </a:cubicBezTo>
                <a:cubicBezTo>
                  <a:pt x="5933717" y="5433909"/>
                  <a:pt x="5929290" y="5432941"/>
                  <a:pt x="5924305" y="5432941"/>
                </a:cubicBezTo>
                <a:cubicBezTo>
                  <a:pt x="5916566" y="5432941"/>
                  <a:pt x="5909328" y="5435211"/>
                  <a:pt x="5902594" y="5439750"/>
                </a:cubicBezTo>
                <a:cubicBezTo>
                  <a:pt x="5895860" y="5444289"/>
                  <a:pt x="5890558" y="5451005"/>
                  <a:pt x="5886688" y="5459898"/>
                </a:cubicBezTo>
                <a:cubicBezTo>
                  <a:pt x="5882819" y="5468790"/>
                  <a:pt x="5880883" y="5478855"/>
                  <a:pt x="5880883" y="5490091"/>
                </a:cubicBezTo>
                <a:cubicBezTo>
                  <a:pt x="5880883" y="5504155"/>
                  <a:pt x="5884009" y="5516024"/>
                  <a:pt x="5890259" y="5525698"/>
                </a:cubicBezTo>
                <a:cubicBezTo>
                  <a:pt x="5897998" y="5537605"/>
                  <a:pt x="5908529" y="5543558"/>
                  <a:pt x="5921848" y="5543558"/>
                </a:cubicBezTo>
                <a:cubicBezTo>
                  <a:pt x="5927057" y="5543558"/>
                  <a:pt x="5931727" y="5542404"/>
                  <a:pt x="5935857" y="5540097"/>
                </a:cubicBezTo>
                <a:cubicBezTo>
                  <a:pt x="5939987" y="5537791"/>
                  <a:pt x="5944693" y="5533437"/>
                  <a:pt x="5949977" y="5527038"/>
                </a:cubicBezTo>
                <a:lnTo>
                  <a:pt x="5949977" y="5543558"/>
                </a:lnTo>
                <a:lnTo>
                  <a:pt x="5994068" y="5534963"/>
                </a:lnTo>
                <a:lnTo>
                  <a:pt x="5994068" y="5531279"/>
                </a:lnTo>
                <a:cubicBezTo>
                  <a:pt x="5989900" y="5530982"/>
                  <a:pt x="5986979" y="5530238"/>
                  <a:pt x="5985306" y="5529047"/>
                </a:cubicBezTo>
                <a:cubicBezTo>
                  <a:pt x="5983630" y="5527856"/>
                  <a:pt x="5982496" y="5526033"/>
                  <a:pt x="5981900" y="5523577"/>
                </a:cubicBezTo>
                <a:cubicBezTo>
                  <a:pt x="5981454" y="5522089"/>
                  <a:pt x="5981231" y="5517289"/>
                  <a:pt x="5981231" y="5509178"/>
                </a:cubicBezTo>
                <a:lnTo>
                  <a:pt x="5981231" y="5389074"/>
                </a:lnTo>
                <a:close/>
                <a:moveTo>
                  <a:pt x="6135305" y="5385949"/>
                </a:moveTo>
                <a:lnTo>
                  <a:pt x="6081169" y="5506723"/>
                </a:lnTo>
                <a:cubicBezTo>
                  <a:pt x="6076034" y="5518257"/>
                  <a:pt x="6071719" y="5525866"/>
                  <a:pt x="6068221" y="5529549"/>
                </a:cubicBezTo>
                <a:cubicBezTo>
                  <a:pt x="6064723" y="5533233"/>
                  <a:pt x="6060258" y="5535484"/>
                  <a:pt x="6054826" y="5536302"/>
                </a:cubicBezTo>
                <a:lnTo>
                  <a:pt x="6054826" y="5540432"/>
                </a:lnTo>
                <a:lnTo>
                  <a:pt x="6105167" y="5540432"/>
                </a:lnTo>
                <a:lnTo>
                  <a:pt x="6105167" y="5536302"/>
                </a:lnTo>
                <a:cubicBezTo>
                  <a:pt x="6097279" y="5535707"/>
                  <a:pt x="6092331" y="5534814"/>
                  <a:pt x="6090322" y="5533623"/>
                </a:cubicBezTo>
                <a:cubicBezTo>
                  <a:pt x="6086899" y="5531614"/>
                  <a:pt x="6085187" y="5528489"/>
                  <a:pt x="6085187" y="5524247"/>
                </a:cubicBezTo>
                <a:cubicBezTo>
                  <a:pt x="6085187" y="5521047"/>
                  <a:pt x="6086229" y="5516992"/>
                  <a:pt x="6088313" y="5512080"/>
                </a:cubicBezTo>
                <a:lnTo>
                  <a:pt x="6094675" y="5497346"/>
                </a:lnTo>
                <a:lnTo>
                  <a:pt x="6148141" y="5497346"/>
                </a:lnTo>
                <a:lnTo>
                  <a:pt x="6156178" y="5516210"/>
                </a:lnTo>
                <a:cubicBezTo>
                  <a:pt x="6158262" y="5521122"/>
                  <a:pt x="6159378" y="5523912"/>
                  <a:pt x="6159527" y="5524582"/>
                </a:cubicBezTo>
                <a:cubicBezTo>
                  <a:pt x="6159974" y="5525996"/>
                  <a:pt x="6160196" y="5527373"/>
                  <a:pt x="6160196" y="5528712"/>
                </a:cubicBezTo>
                <a:cubicBezTo>
                  <a:pt x="6160196" y="5530944"/>
                  <a:pt x="6159378" y="5532656"/>
                  <a:pt x="6157741" y="5533847"/>
                </a:cubicBezTo>
                <a:cubicBezTo>
                  <a:pt x="6155360" y="5535484"/>
                  <a:pt x="6151230" y="5536302"/>
                  <a:pt x="6145351" y="5536302"/>
                </a:cubicBezTo>
                <a:lnTo>
                  <a:pt x="6142337" y="5536302"/>
                </a:lnTo>
                <a:lnTo>
                  <a:pt x="6142337" y="5540432"/>
                </a:lnTo>
                <a:lnTo>
                  <a:pt x="6215560" y="5540432"/>
                </a:lnTo>
                <a:lnTo>
                  <a:pt x="6215560" y="5536302"/>
                </a:lnTo>
                <a:cubicBezTo>
                  <a:pt x="6210947" y="5535930"/>
                  <a:pt x="6207376" y="5534591"/>
                  <a:pt x="6204846" y="5532284"/>
                </a:cubicBezTo>
                <a:cubicBezTo>
                  <a:pt x="6201497" y="5529233"/>
                  <a:pt x="6197217" y="5521829"/>
                  <a:pt x="6192008" y="5510071"/>
                </a:cubicBezTo>
                <a:lnTo>
                  <a:pt x="6137426" y="5385949"/>
                </a:lnTo>
                <a:close/>
                <a:moveTo>
                  <a:pt x="5420930" y="5385949"/>
                </a:moveTo>
                <a:lnTo>
                  <a:pt x="5366794" y="5506723"/>
                </a:lnTo>
                <a:cubicBezTo>
                  <a:pt x="5361660" y="5518257"/>
                  <a:pt x="5357343" y="5525866"/>
                  <a:pt x="5353846" y="5529549"/>
                </a:cubicBezTo>
                <a:cubicBezTo>
                  <a:pt x="5350348" y="5533233"/>
                  <a:pt x="5345883" y="5535484"/>
                  <a:pt x="5340451" y="5536302"/>
                </a:cubicBezTo>
                <a:lnTo>
                  <a:pt x="5340451" y="5540432"/>
                </a:lnTo>
                <a:lnTo>
                  <a:pt x="5390792" y="5540432"/>
                </a:lnTo>
                <a:lnTo>
                  <a:pt x="5390792" y="5536302"/>
                </a:lnTo>
                <a:cubicBezTo>
                  <a:pt x="5382904" y="5535707"/>
                  <a:pt x="5377956" y="5534814"/>
                  <a:pt x="5375947" y="5533623"/>
                </a:cubicBezTo>
                <a:cubicBezTo>
                  <a:pt x="5372524" y="5531614"/>
                  <a:pt x="5370812" y="5528489"/>
                  <a:pt x="5370812" y="5524247"/>
                </a:cubicBezTo>
                <a:cubicBezTo>
                  <a:pt x="5370812" y="5521047"/>
                  <a:pt x="5371855" y="5516992"/>
                  <a:pt x="5373937" y="5512080"/>
                </a:cubicBezTo>
                <a:lnTo>
                  <a:pt x="5380300" y="5497346"/>
                </a:lnTo>
                <a:lnTo>
                  <a:pt x="5433766" y="5497346"/>
                </a:lnTo>
                <a:lnTo>
                  <a:pt x="5441803" y="5516210"/>
                </a:lnTo>
                <a:cubicBezTo>
                  <a:pt x="5443887" y="5521122"/>
                  <a:pt x="5445003" y="5523912"/>
                  <a:pt x="5445152" y="5524582"/>
                </a:cubicBezTo>
                <a:cubicBezTo>
                  <a:pt x="5445599" y="5525996"/>
                  <a:pt x="5445821" y="5527373"/>
                  <a:pt x="5445821" y="5528712"/>
                </a:cubicBezTo>
                <a:cubicBezTo>
                  <a:pt x="5445821" y="5530944"/>
                  <a:pt x="5445003" y="5532656"/>
                  <a:pt x="5443366" y="5533847"/>
                </a:cubicBezTo>
                <a:cubicBezTo>
                  <a:pt x="5440985" y="5535484"/>
                  <a:pt x="5436855" y="5536302"/>
                  <a:pt x="5430976" y="5536302"/>
                </a:cubicBezTo>
                <a:lnTo>
                  <a:pt x="5427963" y="5536302"/>
                </a:lnTo>
                <a:lnTo>
                  <a:pt x="5427963" y="5540432"/>
                </a:lnTo>
                <a:lnTo>
                  <a:pt x="5501186" y="5540432"/>
                </a:lnTo>
                <a:lnTo>
                  <a:pt x="5501186" y="5536302"/>
                </a:lnTo>
                <a:cubicBezTo>
                  <a:pt x="5496572" y="5535930"/>
                  <a:pt x="5493000" y="5534591"/>
                  <a:pt x="5490471" y="5532284"/>
                </a:cubicBezTo>
                <a:cubicBezTo>
                  <a:pt x="5487122" y="5529233"/>
                  <a:pt x="5482843" y="5521829"/>
                  <a:pt x="5477633" y="5510071"/>
                </a:cubicBezTo>
                <a:lnTo>
                  <a:pt x="5423051" y="5385949"/>
                </a:lnTo>
                <a:close/>
                <a:moveTo>
                  <a:pt x="5721303" y="5385614"/>
                </a:moveTo>
                <a:cubicBezTo>
                  <a:pt x="5716540" y="5385614"/>
                  <a:pt x="5712503" y="5387270"/>
                  <a:pt x="5709192" y="5390581"/>
                </a:cubicBezTo>
                <a:cubicBezTo>
                  <a:pt x="5705880" y="5393892"/>
                  <a:pt x="5704224" y="5397892"/>
                  <a:pt x="5704224" y="5402580"/>
                </a:cubicBezTo>
                <a:cubicBezTo>
                  <a:pt x="5704224" y="5407343"/>
                  <a:pt x="5705899" y="5411398"/>
                  <a:pt x="5709248" y="5414747"/>
                </a:cubicBezTo>
                <a:cubicBezTo>
                  <a:pt x="5712596" y="5418096"/>
                  <a:pt x="5716615" y="5419770"/>
                  <a:pt x="5721303" y="5419770"/>
                </a:cubicBezTo>
                <a:cubicBezTo>
                  <a:pt x="5725991" y="5419770"/>
                  <a:pt x="5730009" y="5418096"/>
                  <a:pt x="5733358" y="5414747"/>
                </a:cubicBezTo>
                <a:cubicBezTo>
                  <a:pt x="5736707" y="5411398"/>
                  <a:pt x="5738380" y="5407343"/>
                  <a:pt x="5738380" y="5402580"/>
                </a:cubicBezTo>
                <a:cubicBezTo>
                  <a:pt x="5738380" y="5397892"/>
                  <a:pt x="5736725" y="5393892"/>
                  <a:pt x="5733414" y="5390581"/>
                </a:cubicBezTo>
                <a:cubicBezTo>
                  <a:pt x="5730103" y="5387270"/>
                  <a:pt x="5726065" y="5385614"/>
                  <a:pt x="5721303" y="5385614"/>
                </a:cubicBezTo>
                <a:close/>
                <a:moveTo>
                  <a:pt x="6619257" y="5385502"/>
                </a:moveTo>
                <a:cubicBezTo>
                  <a:pt x="6614494" y="5385502"/>
                  <a:pt x="6610439" y="5387195"/>
                  <a:pt x="6607090" y="5390581"/>
                </a:cubicBezTo>
                <a:lnTo>
                  <a:pt x="6606688" y="5391559"/>
                </a:lnTo>
                <a:lnTo>
                  <a:pt x="6606216" y="5390748"/>
                </a:lnTo>
                <a:cubicBezTo>
                  <a:pt x="6601788" y="5387325"/>
                  <a:pt x="6594998" y="5385614"/>
                  <a:pt x="6585845" y="5385614"/>
                </a:cubicBezTo>
                <a:cubicBezTo>
                  <a:pt x="6572450" y="5385614"/>
                  <a:pt x="6561828" y="5389186"/>
                  <a:pt x="6553977" y="5396329"/>
                </a:cubicBezTo>
                <a:cubicBezTo>
                  <a:pt x="6546126" y="5403473"/>
                  <a:pt x="6542201" y="5412403"/>
                  <a:pt x="6542201" y="5423118"/>
                </a:cubicBezTo>
                <a:lnTo>
                  <a:pt x="6542313" y="5428365"/>
                </a:lnTo>
                <a:lnTo>
                  <a:pt x="6542313" y="5436067"/>
                </a:lnTo>
                <a:lnTo>
                  <a:pt x="6527132" y="5436067"/>
                </a:lnTo>
                <a:lnTo>
                  <a:pt x="6527132" y="5447005"/>
                </a:lnTo>
                <a:lnTo>
                  <a:pt x="6542313" y="5447005"/>
                </a:lnTo>
                <a:lnTo>
                  <a:pt x="6542313" y="5519447"/>
                </a:lnTo>
                <a:cubicBezTo>
                  <a:pt x="6542313" y="5525103"/>
                  <a:pt x="6541941" y="5528824"/>
                  <a:pt x="6541197" y="5530610"/>
                </a:cubicBezTo>
                <a:cubicBezTo>
                  <a:pt x="6540452" y="5532396"/>
                  <a:pt x="6539094" y="5533791"/>
                  <a:pt x="6537122" y="5534795"/>
                </a:cubicBezTo>
                <a:cubicBezTo>
                  <a:pt x="6535150" y="5535800"/>
                  <a:pt x="6531820" y="5536339"/>
                  <a:pt x="6527132" y="5536414"/>
                </a:cubicBezTo>
                <a:lnTo>
                  <a:pt x="6527132" y="5540432"/>
                </a:lnTo>
                <a:lnTo>
                  <a:pt x="6588636" y="5540432"/>
                </a:lnTo>
                <a:lnTo>
                  <a:pt x="6588636" y="5536414"/>
                </a:lnTo>
                <a:cubicBezTo>
                  <a:pt x="6582236" y="5536637"/>
                  <a:pt x="6577845" y="5535372"/>
                  <a:pt x="6575464" y="5532619"/>
                </a:cubicBezTo>
                <a:cubicBezTo>
                  <a:pt x="6573976" y="5530833"/>
                  <a:pt x="6573232" y="5526442"/>
                  <a:pt x="6573232" y="5519447"/>
                </a:cubicBezTo>
                <a:lnTo>
                  <a:pt x="6573232" y="5447005"/>
                </a:lnTo>
                <a:lnTo>
                  <a:pt x="6588636" y="5447005"/>
                </a:lnTo>
                <a:lnTo>
                  <a:pt x="6588636" y="5436067"/>
                </a:lnTo>
                <a:lnTo>
                  <a:pt x="6573232" y="5436067"/>
                </a:lnTo>
                <a:lnTo>
                  <a:pt x="6573232" y="5422784"/>
                </a:lnTo>
                <a:lnTo>
                  <a:pt x="6573009" y="5403250"/>
                </a:lnTo>
                <a:cubicBezTo>
                  <a:pt x="6573009" y="5399306"/>
                  <a:pt x="6573734" y="5396441"/>
                  <a:pt x="6575185" y="5394655"/>
                </a:cubicBezTo>
                <a:cubicBezTo>
                  <a:pt x="6576636" y="5392869"/>
                  <a:pt x="6578441" y="5391976"/>
                  <a:pt x="6580599" y="5391976"/>
                </a:cubicBezTo>
                <a:cubicBezTo>
                  <a:pt x="6582310" y="5391976"/>
                  <a:pt x="6583761" y="5392534"/>
                  <a:pt x="6584952" y="5393651"/>
                </a:cubicBezTo>
                <a:cubicBezTo>
                  <a:pt x="6585845" y="5394395"/>
                  <a:pt x="6586291" y="5395548"/>
                  <a:pt x="6586291" y="5397111"/>
                </a:cubicBezTo>
                <a:cubicBezTo>
                  <a:pt x="6586291" y="5398227"/>
                  <a:pt x="6586143" y="5399418"/>
                  <a:pt x="6585845" y="5400683"/>
                </a:cubicBezTo>
                <a:cubicBezTo>
                  <a:pt x="6585399" y="5402766"/>
                  <a:pt x="6585175" y="5404143"/>
                  <a:pt x="6585175" y="5404813"/>
                </a:cubicBezTo>
                <a:cubicBezTo>
                  <a:pt x="6585175" y="5407268"/>
                  <a:pt x="6586310" y="5409501"/>
                  <a:pt x="6588580" y="5411510"/>
                </a:cubicBezTo>
                <a:cubicBezTo>
                  <a:pt x="6590849" y="5413519"/>
                  <a:pt x="6593919" y="5414524"/>
                  <a:pt x="6597788" y="5414524"/>
                </a:cubicBezTo>
                <a:cubicBezTo>
                  <a:pt x="6600058" y="5414524"/>
                  <a:pt x="6602104" y="5414217"/>
                  <a:pt x="6603928" y="5413603"/>
                </a:cubicBezTo>
                <a:lnTo>
                  <a:pt x="6606027" y="5412394"/>
                </a:lnTo>
                <a:lnTo>
                  <a:pt x="6607090" y="5414970"/>
                </a:lnTo>
                <a:cubicBezTo>
                  <a:pt x="6610439" y="5418319"/>
                  <a:pt x="6614494" y="5419993"/>
                  <a:pt x="6619257" y="5419993"/>
                </a:cubicBezTo>
                <a:cubicBezTo>
                  <a:pt x="6624019" y="5419993"/>
                  <a:pt x="6628094" y="5418319"/>
                  <a:pt x="6631479" y="5414970"/>
                </a:cubicBezTo>
                <a:cubicBezTo>
                  <a:pt x="6634865" y="5411622"/>
                  <a:pt x="6636558" y="5407566"/>
                  <a:pt x="6636558" y="5402803"/>
                </a:cubicBezTo>
                <a:cubicBezTo>
                  <a:pt x="6636558" y="5398041"/>
                  <a:pt x="6634884" y="5393967"/>
                  <a:pt x="6631535" y="5390581"/>
                </a:cubicBezTo>
                <a:cubicBezTo>
                  <a:pt x="6628187" y="5387195"/>
                  <a:pt x="6624094" y="5385502"/>
                  <a:pt x="6619257" y="5385502"/>
                </a:cubicBezTo>
                <a:close/>
                <a:moveTo>
                  <a:pt x="6333412" y="3962924"/>
                </a:moveTo>
                <a:lnTo>
                  <a:pt x="6333412" y="4048812"/>
                </a:lnTo>
                <a:cubicBezTo>
                  <a:pt x="6321339" y="4059056"/>
                  <a:pt x="6310728" y="4064179"/>
                  <a:pt x="6301582" y="4064179"/>
                </a:cubicBezTo>
                <a:cubicBezTo>
                  <a:pt x="6293350" y="4064179"/>
                  <a:pt x="6286947" y="4061709"/>
                  <a:pt x="6282374" y="4056770"/>
                </a:cubicBezTo>
                <a:cubicBezTo>
                  <a:pt x="6276337" y="4050367"/>
                  <a:pt x="6273318" y="4042958"/>
                  <a:pt x="6273318" y="4034543"/>
                </a:cubicBezTo>
                <a:cubicBezTo>
                  <a:pt x="6273318" y="4024482"/>
                  <a:pt x="6276885" y="4014512"/>
                  <a:pt x="6284020" y="4004633"/>
                </a:cubicBezTo>
                <a:cubicBezTo>
                  <a:pt x="6294813" y="3989816"/>
                  <a:pt x="6311277" y="3975913"/>
                  <a:pt x="6333412" y="3962924"/>
                </a:cubicBezTo>
                <a:close/>
                <a:moveTo>
                  <a:pt x="5114212" y="3962924"/>
                </a:moveTo>
                <a:lnTo>
                  <a:pt x="5114212" y="4048812"/>
                </a:lnTo>
                <a:cubicBezTo>
                  <a:pt x="5102139" y="4059056"/>
                  <a:pt x="5091528" y="4064179"/>
                  <a:pt x="5082382" y="4064179"/>
                </a:cubicBezTo>
                <a:cubicBezTo>
                  <a:pt x="5074150" y="4064179"/>
                  <a:pt x="5067747" y="4061709"/>
                  <a:pt x="5063174" y="4056770"/>
                </a:cubicBezTo>
                <a:cubicBezTo>
                  <a:pt x="5057137" y="4050367"/>
                  <a:pt x="5054118" y="4042958"/>
                  <a:pt x="5054118" y="4034543"/>
                </a:cubicBezTo>
                <a:cubicBezTo>
                  <a:pt x="5054118" y="4024482"/>
                  <a:pt x="5057686" y="4014512"/>
                  <a:pt x="5064820" y="4004633"/>
                </a:cubicBezTo>
                <a:cubicBezTo>
                  <a:pt x="5075613" y="3989816"/>
                  <a:pt x="5092077" y="3975913"/>
                  <a:pt x="5114212" y="3962924"/>
                </a:cubicBezTo>
                <a:close/>
                <a:moveTo>
                  <a:pt x="4228778" y="3869628"/>
                </a:moveTo>
                <a:cubicBezTo>
                  <a:pt x="4248352" y="3869628"/>
                  <a:pt x="4264908" y="3882616"/>
                  <a:pt x="4278445" y="3908593"/>
                </a:cubicBezTo>
                <a:lnTo>
                  <a:pt x="4278445" y="4043598"/>
                </a:lnTo>
                <a:cubicBezTo>
                  <a:pt x="4264176" y="4068843"/>
                  <a:pt x="4248993" y="4081466"/>
                  <a:pt x="4232894" y="4081466"/>
                </a:cubicBezTo>
                <a:cubicBezTo>
                  <a:pt x="4225577" y="4081466"/>
                  <a:pt x="4219814" y="4079728"/>
                  <a:pt x="4215607" y="4076252"/>
                </a:cubicBezTo>
                <a:cubicBezTo>
                  <a:pt x="4207375" y="4069301"/>
                  <a:pt x="4200881" y="4058050"/>
                  <a:pt x="4196124" y="4042501"/>
                </a:cubicBezTo>
                <a:cubicBezTo>
                  <a:pt x="4191368" y="4026951"/>
                  <a:pt x="4188990" y="4002987"/>
                  <a:pt x="4188990" y="3970608"/>
                </a:cubicBezTo>
                <a:cubicBezTo>
                  <a:pt x="4188990" y="3941155"/>
                  <a:pt x="4191139" y="3919294"/>
                  <a:pt x="4195438" y="3905025"/>
                </a:cubicBezTo>
                <a:cubicBezTo>
                  <a:pt x="4199737" y="3890757"/>
                  <a:pt x="4205271" y="3880787"/>
                  <a:pt x="4212040" y="3875116"/>
                </a:cubicBezTo>
                <a:cubicBezTo>
                  <a:pt x="4216430" y="3871457"/>
                  <a:pt x="4222010" y="3869628"/>
                  <a:pt x="4228778" y="3869628"/>
                </a:cubicBezTo>
                <a:close/>
                <a:moveTo>
                  <a:pt x="8104630" y="3861944"/>
                </a:moveTo>
                <a:cubicBezTo>
                  <a:pt x="8112313" y="3861944"/>
                  <a:pt x="8118533" y="3863865"/>
                  <a:pt x="8123289" y="3867707"/>
                </a:cubicBezTo>
                <a:cubicBezTo>
                  <a:pt x="8130058" y="3873012"/>
                  <a:pt x="8135180" y="3881473"/>
                  <a:pt x="8138655" y="3893089"/>
                </a:cubicBezTo>
                <a:cubicBezTo>
                  <a:pt x="8142131" y="3904705"/>
                  <a:pt x="8143869" y="3926063"/>
                  <a:pt x="8143869" y="3957162"/>
                </a:cubicBezTo>
                <a:cubicBezTo>
                  <a:pt x="8143869" y="4010030"/>
                  <a:pt x="8142040" y="4045153"/>
                  <a:pt x="8138381" y="4062532"/>
                </a:cubicBezTo>
                <a:cubicBezTo>
                  <a:pt x="8136003" y="4073691"/>
                  <a:pt x="8131247" y="4082380"/>
                  <a:pt x="8124112" y="4088600"/>
                </a:cubicBezTo>
                <a:cubicBezTo>
                  <a:pt x="8118624" y="4093174"/>
                  <a:pt x="8111764" y="4095460"/>
                  <a:pt x="8103532" y="4095460"/>
                </a:cubicBezTo>
                <a:cubicBezTo>
                  <a:pt x="8095117" y="4095460"/>
                  <a:pt x="8087617" y="4092076"/>
                  <a:pt x="8081031" y="4085307"/>
                </a:cubicBezTo>
                <a:cubicBezTo>
                  <a:pt x="8074445" y="4078539"/>
                  <a:pt x="8070147" y="4068660"/>
                  <a:pt x="8068134" y="4055672"/>
                </a:cubicBezTo>
                <a:cubicBezTo>
                  <a:pt x="8065573" y="4038659"/>
                  <a:pt x="8064292" y="4020366"/>
                  <a:pt x="8064292" y="4000792"/>
                </a:cubicBezTo>
                <a:cubicBezTo>
                  <a:pt x="8064292" y="3963839"/>
                  <a:pt x="8065345" y="3934981"/>
                  <a:pt x="8067448" y="3914218"/>
                </a:cubicBezTo>
                <a:cubicBezTo>
                  <a:pt x="8069552" y="3893455"/>
                  <a:pt x="8073942" y="3879552"/>
                  <a:pt x="8080619" y="3872509"/>
                </a:cubicBezTo>
                <a:cubicBezTo>
                  <a:pt x="8087297" y="3865466"/>
                  <a:pt x="8095300" y="3861944"/>
                  <a:pt x="8104630" y="3861944"/>
                </a:cubicBezTo>
                <a:close/>
                <a:moveTo>
                  <a:pt x="5723380" y="3861944"/>
                </a:moveTo>
                <a:cubicBezTo>
                  <a:pt x="5731063" y="3861944"/>
                  <a:pt x="5737283" y="3863865"/>
                  <a:pt x="5742039" y="3867707"/>
                </a:cubicBezTo>
                <a:cubicBezTo>
                  <a:pt x="5748808" y="3873012"/>
                  <a:pt x="5753930" y="3881473"/>
                  <a:pt x="5757406" y="3893089"/>
                </a:cubicBezTo>
                <a:cubicBezTo>
                  <a:pt x="5760881" y="3904705"/>
                  <a:pt x="5762619" y="3926063"/>
                  <a:pt x="5762619" y="3957162"/>
                </a:cubicBezTo>
                <a:cubicBezTo>
                  <a:pt x="5762619" y="4010030"/>
                  <a:pt x="5760791" y="4045153"/>
                  <a:pt x="5757131" y="4062532"/>
                </a:cubicBezTo>
                <a:cubicBezTo>
                  <a:pt x="5754753" y="4073691"/>
                  <a:pt x="5749997" y="4082380"/>
                  <a:pt x="5742862" y="4088600"/>
                </a:cubicBezTo>
                <a:cubicBezTo>
                  <a:pt x="5737374" y="4093174"/>
                  <a:pt x="5730514" y="4095460"/>
                  <a:pt x="5722282" y="4095460"/>
                </a:cubicBezTo>
                <a:cubicBezTo>
                  <a:pt x="5713867" y="4095460"/>
                  <a:pt x="5706367" y="4092076"/>
                  <a:pt x="5699781" y="4085307"/>
                </a:cubicBezTo>
                <a:cubicBezTo>
                  <a:pt x="5693196" y="4078539"/>
                  <a:pt x="5688897" y="4068660"/>
                  <a:pt x="5686884" y="4055672"/>
                </a:cubicBezTo>
                <a:cubicBezTo>
                  <a:pt x="5684323" y="4038659"/>
                  <a:pt x="5683043" y="4020366"/>
                  <a:pt x="5683043" y="4000792"/>
                </a:cubicBezTo>
                <a:cubicBezTo>
                  <a:pt x="5683043" y="3963839"/>
                  <a:pt x="5684095" y="3934981"/>
                  <a:pt x="5686199" y="3914218"/>
                </a:cubicBezTo>
                <a:cubicBezTo>
                  <a:pt x="5688302" y="3893455"/>
                  <a:pt x="5692692" y="3879552"/>
                  <a:pt x="5699370" y="3872509"/>
                </a:cubicBezTo>
                <a:cubicBezTo>
                  <a:pt x="5706048" y="3865466"/>
                  <a:pt x="5714050" y="3861944"/>
                  <a:pt x="5723380" y="3861944"/>
                </a:cubicBezTo>
                <a:close/>
                <a:moveTo>
                  <a:pt x="7230446" y="3860298"/>
                </a:moveTo>
                <a:cubicBezTo>
                  <a:pt x="7236849" y="3860298"/>
                  <a:pt x="7241971" y="3861944"/>
                  <a:pt x="7245812" y="3865237"/>
                </a:cubicBezTo>
                <a:cubicBezTo>
                  <a:pt x="7252581" y="3870908"/>
                  <a:pt x="7257566" y="3879232"/>
                  <a:pt x="7260767" y="3890208"/>
                </a:cubicBezTo>
                <a:cubicBezTo>
                  <a:pt x="7263969" y="3901184"/>
                  <a:pt x="7265569" y="3921398"/>
                  <a:pt x="7265569" y="3950851"/>
                </a:cubicBezTo>
                <a:lnTo>
                  <a:pt x="7190932" y="3950851"/>
                </a:lnTo>
                <a:lnTo>
                  <a:pt x="7190932" y="3941247"/>
                </a:lnTo>
                <a:cubicBezTo>
                  <a:pt x="7190932" y="3912892"/>
                  <a:pt x="7196329" y="3890574"/>
                  <a:pt x="7207122" y="3874292"/>
                </a:cubicBezTo>
                <a:cubicBezTo>
                  <a:pt x="7213158" y="3864963"/>
                  <a:pt x="7220934" y="3860298"/>
                  <a:pt x="7230446" y="3860298"/>
                </a:cubicBezTo>
                <a:close/>
                <a:moveTo>
                  <a:pt x="7822712" y="3850145"/>
                </a:moveTo>
                <a:lnTo>
                  <a:pt x="7822712" y="3860298"/>
                </a:lnTo>
                <a:cubicBezTo>
                  <a:pt x="7834786" y="3861030"/>
                  <a:pt x="7842926" y="3863911"/>
                  <a:pt x="7847134" y="3868942"/>
                </a:cubicBezTo>
                <a:cubicBezTo>
                  <a:pt x="7851342" y="3873972"/>
                  <a:pt x="7853445" y="3885543"/>
                  <a:pt x="7853445" y="3903653"/>
                </a:cubicBezTo>
                <a:lnTo>
                  <a:pt x="7853445" y="4053477"/>
                </a:lnTo>
                <a:cubicBezTo>
                  <a:pt x="7853445" y="4071587"/>
                  <a:pt x="7851616" y="4082746"/>
                  <a:pt x="7847957" y="4086954"/>
                </a:cubicBezTo>
                <a:cubicBezTo>
                  <a:pt x="7842469" y="4093174"/>
                  <a:pt x="7834054" y="4096466"/>
                  <a:pt x="7822712" y="4096832"/>
                </a:cubicBezTo>
                <a:lnTo>
                  <a:pt x="7822712" y="4106711"/>
                </a:lnTo>
                <a:lnTo>
                  <a:pt x="7961285" y="4106711"/>
                </a:lnTo>
                <a:lnTo>
                  <a:pt x="7961285" y="4096832"/>
                </a:lnTo>
                <a:cubicBezTo>
                  <a:pt x="7949029" y="4096101"/>
                  <a:pt x="7940797" y="4093219"/>
                  <a:pt x="7936589" y="4088189"/>
                </a:cubicBezTo>
                <a:cubicBezTo>
                  <a:pt x="7932381" y="4083158"/>
                  <a:pt x="7930278" y="4071587"/>
                  <a:pt x="7930278" y="4053477"/>
                </a:cubicBezTo>
                <a:lnTo>
                  <a:pt x="7930278" y="3850145"/>
                </a:lnTo>
                <a:close/>
                <a:moveTo>
                  <a:pt x="5441462" y="3850145"/>
                </a:moveTo>
                <a:lnTo>
                  <a:pt x="5441462" y="3860298"/>
                </a:lnTo>
                <a:cubicBezTo>
                  <a:pt x="5453536" y="3861030"/>
                  <a:pt x="5461676" y="3863911"/>
                  <a:pt x="5465884" y="3868942"/>
                </a:cubicBezTo>
                <a:cubicBezTo>
                  <a:pt x="5470091" y="3873972"/>
                  <a:pt x="5472196" y="3885543"/>
                  <a:pt x="5472196" y="3903653"/>
                </a:cubicBezTo>
                <a:lnTo>
                  <a:pt x="5472196" y="4053477"/>
                </a:lnTo>
                <a:cubicBezTo>
                  <a:pt x="5472196" y="4071587"/>
                  <a:pt x="5470366" y="4082746"/>
                  <a:pt x="5466707" y="4086954"/>
                </a:cubicBezTo>
                <a:cubicBezTo>
                  <a:pt x="5461219" y="4093174"/>
                  <a:pt x="5452804" y="4096466"/>
                  <a:pt x="5441462" y="4096832"/>
                </a:cubicBezTo>
                <a:lnTo>
                  <a:pt x="5441462" y="4106711"/>
                </a:lnTo>
                <a:lnTo>
                  <a:pt x="5580036" y="4106711"/>
                </a:lnTo>
                <a:lnTo>
                  <a:pt x="5580036" y="4096832"/>
                </a:lnTo>
                <a:cubicBezTo>
                  <a:pt x="5567778" y="4096101"/>
                  <a:pt x="5559547" y="4093219"/>
                  <a:pt x="5555339" y="4088189"/>
                </a:cubicBezTo>
                <a:cubicBezTo>
                  <a:pt x="5551131" y="4083158"/>
                  <a:pt x="5549028" y="4071587"/>
                  <a:pt x="5549028" y="4053477"/>
                </a:cubicBezTo>
                <a:lnTo>
                  <a:pt x="5549028" y="3850145"/>
                </a:lnTo>
                <a:close/>
                <a:moveTo>
                  <a:pt x="4409000" y="3850145"/>
                </a:moveTo>
                <a:lnTo>
                  <a:pt x="4409000" y="3860298"/>
                </a:lnTo>
                <a:cubicBezTo>
                  <a:pt x="4420341" y="3861761"/>
                  <a:pt x="4427796" y="3864871"/>
                  <a:pt x="4431363" y="3869628"/>
                </a:cubicBezTo>
                <a:cubicBezTo>
                  <a:pt x="4434931" y="3874384"/>
                  <a:pt x="4436715" y="3886458"/>
                  <a:pt x="4436715" y="3905849"/>
                </a:cubicBezTo>
                <a:lnTo>
                  <a:pt x="4436715" y="4007652"/>
                </a:lnTo>
                <a:cubicBezTo>
                  <a:pt x="4436715" y="4037287"/>
                  <a:pt x="4438635" y="4058050"/>
                  <a:pt x="4442477" y="4069941"/>
                </a:cubicBezTo>
                <a:cubicBezTo>
                  <a:pt x="4446318" y="4081832"/>
                  <a:pt x="4453864" y="4092213"/>
                  <a:pt x="4465115" y="4101086"/>
                </a:cubicBezTo>
                <a:cubicBezTo>
                  <a:pt x="4476365" y="4109958"/>
                  <a:pt x="4489216" y="4114394"/>
                  <a:pt x="4503668" y="4114394"/>
                </a:cubicBezTo>
                <a:cubicBezTo>
                  <a:pt x="4518852" y="4114394"/>
                  <a:pt x="4532572" y="4111055"/>
                  <a:pt x="4544828" y="4104378"/>
                </a:cubicBezTo>
                <a:cubicBezTo>
                  <a:pt x="4557085" y="4097701"/>
                  <a:pt x="4569342" y="4087045"/>
                  <a:pt x="4581599" y="4072411"/>
                </a:cubicBezTo>
                <a:lnTo>
                  <a:pt x="4581599" y="4106711"/>
                </a:lnTo>
                <a:lnTo>
                  <a:pt x="4686145" y="4106711"/>
                </a:lnTo>
                <a:lnTo>
                  <a:pt x="4686145" y="4096832"/>
                </a:lnTo>
                <a:cubicBezTo>
                  <a:pt x="4674986" y="4095552"/>
                  <a:pt x="4667578" y="4092488"/>
                  <a:pt x="4663919" y="4087640"/>
                </a:cubicBezTo>
                <a:cubicBezTo>
                  <a:pt x="4660261" y="4082792"/>
                  <a:pt x="4658431" y="4070581"/>
                  <a:pt x="4658431" y="4051007"/>
                </a:cubicBezTo>
                <a:lnTo>
                  <a:pt x="4658431" y="3850145"/>
                </a:lnTo>
                <a:lnTo>
                  <a:pt x="4553884" y="3850145"/>
                </a:lnTo>
                <a:lnTo>
                  <a:pt x="4553884" y="3860298"/>
                </a:lnTo>
                <a:cubicBezTo>
                  <a:pt x="4565226" y="3861761"/>
                  <a:pt x="4572680" y="3864871"/>
                  <a:pt x="4576247" y="3869628"/>
                </a:cubicBezTo>
                <a:cubicBezTo>
                  <a:pt x="4579815" y="3874384"/>
                  <a:pt x="4581599" y="3886458"/>
                  <a:pt x="4581599" y="3905849"/>
                </a:cubicBezTo>
                <a:lnTo>
                  <a:pt x="4581599" y="4043050"/>
                </a:lnTo>
                <a:cubicBezTo>
                  <a:pt x="4571354" y="4057501"/>
                  <a:pt x="4562573" y="4067106"/>
                  <a:pt x="4555256" y="4071862"/>
                </a:cubicBezTo>
                <a:cubicBezTo>
                  <a:pt x="4549951" y="4075337"/>
                  <a:pt x="4544005" y="4077075"/>
                  <a:pt x="4537420" y="4077075"/>
                </a:cubicBezTo>
                <a:cubicBezTo>
                  <a:pt x="4532480" y="4077075"/>
                  <a:pt x="4528136" y="4075703"/>
                  <a:pt x="4524385" y="4072959"/>
                </a:cubicBezTo>
                <a:cubicBezTo>
                  <a:pt x="4520636" y="4070215"/>
                  <a:pt x="4517891" y="4066191"/>
                  <a:pt x="4516153" y="4060886"/>
                </a:cubicBezTo>
                <a:cubicBezTo>
                  <a:pt x="4514416" y="4055581"/>
                  <a:pt x="4513547" y="4043781"/>
                  <a:pt x="4513547" y="4025488"/>
                </a:cubicBezTo>
                <a:lnTo>
                  <a:pt x="4513547" y="3850145"/>
                </a:lnTo>
                <a:close/>
                <a:moveTo>
                  <a:pt x="8440400" y="3842462"/>
                </a:moveTo>
                <a:cubicBezTo>
                  <a:pt x="8426497" y="3842462"/>
                  <a:pt x="8413508" y="3845709"/>
                  <a:pt x="8401435" y="3852203"/>
                </a:cubicBezTo>
                <a:cubicBezTo>
                  <a:pt x="8389361" y="3858697"/>
                  <a:pt x="8376739" y="3869079"/>
                  <a:pt x="8363567" y="3883348"/>
                </a:cubicBezTo>
                <a:lnTo>
                  <a:pt x="8363567" y="3850145"/>
                </a:lnTo>
                <a:lnTo>
                  <a:pt x="8259020" y="3850145"/>
                </a:lnTo>
                <a:lnTo>
                  <a:pt x="8259020" y="3860298"/>
                </a:lnTo>
                <a:cubicBezTo>
                  <a:pt x="8270362" y="3861761"/>
                  <a:pt x="8277817" y="3864871"/>
                  <a:pt x="8281384" y="3869628"/>
                </a:cubicBezTo>
                <a:cubicBezTo>
                  <a:pt x="8284951" y="3874384"/>
                  <a:pt x="8286735" y="3886458"/>
                  <a:pt x="8286735" y="3905849"/>
                </a:cubicBezTo>
                <a:lnTo>
                  <a:pt x="8286735" y="4050733"/>
                </a:lnTo>
                <a:cubicBezTo>
                  <a:pt x="8286735" y="4070490"/>
                  <a:pt x="8285180" y="4082380"/>
                  <a:pt x="8282070" y="4086405"/>
                </a:cubicBezTo>
                <a:cubicBezTo>
                  <a:pt x="8277497" y="4092259"/>
                  <a:pt x="8269814" y="4095735"/>
                  <a:pt x="8259020" y="4096832"/>
                </a:cubicBezTo>
                <a:lnTo>
                  <a:pt x="8259020" y="4106711"/>
                </a:lnTo>
                <a:lnTo>
                  <a:pt x="8388812" y="4106711"/>
                </a:lnTo>
                <a:lnTo>
                  <a:pt x="8388812" y="4096832"/>
                </a:lnTo>
                <a:cubicBezTo>
                  <a:pt x="8379117" y="4095552"/>
                  <a:pt x="8372485" y="4092350"/>
                  <a:pt x="8368918" y="4087228"/>
                </a:cubicBezTo>
                <a:cubicBezTo>
                  <a:pt x="8365351" y="4082106"/>
                  <a:pt x="8363567" y="4069941"/>
                  <a:pt x="8363567" y="4050733"/>
                </a:cubicBezTo>
                <a:lnTo>
                  <a:pt x="8363567" y="3913258"/>
                </a:lnTo>
                <a:cubicBezTo>
                  <a:pt x="8377105" y="3890757"/>
                  <a:pt x="8391739" y="3879506"/>
                  <a:pt x="8407472" y="3879506"/>
                </a:cubicBezTo>
                <a:cubicBezTo>
                  <a:pt x="8412228" y="3879506"/>
                  <a:pt x="8416573" y="3881015"/>
                  <a:pt x="8420506" y="3884034"/>
                </a:cubicBezTo>
                <a:cubicBezTo>
                  <a:pt x="8424439" y="3887052"/>
                  <a:pt x="8427228" y="3891305"/>
                  <a:pt x="8428875" y="3896793"/>
                </a:cubicBezTo>
                <a:cubicBezTo>
                  <a:pt x="8430521" y="3902281"/>
                  <a:pt x="8431345" y="3915544"/>
                  <a:pt x="8431345" y="3936582"/>
                </a:cubicBezTo>
                <a:lnTo>
                  <a:pt x="8431345" y="4050733"/>
                </a:lnTo>
                <a:cubicBezTo>
                  <a:pt x="8431345" y="4068843"/>
                  <a:pt x="8429881" y="4080185"/>
                  <a:pt x="8426954" y="4084759"/>
                </a:cubicBezTo>
                <a:cubicBezTo>
                  <a:pt x="8422747" y="4091527"/>
                  <a:pt x="8415795" y="4095552"/>
                  <a:pt x="8406100" y="4096832"/>
                </a:cubicBezTo>
                <a:lnTo>
                  <a:pt x="8406100" y="4106711"/>
                </a:lnTo>
                <a:lnTo>
                  <a:pt x="8535891" y="4106711"/>
                </a:lnTo>
                <a:lnTo>
                  <a:pt x="8535891" y="4096832"/>
                </a:lnTo>
                <a:cubicBezTo>
                  <a:pt x="8524550" y="4095552"/>
                  <a:pt x="8517095" y="4092488"/>
                  <a:pt x="8513528" y="4087640"/>
                </a:cubicBezTo>
                <a:cubicBezTo>
                  <a:pt x="8509961" y="4082792"/>
                  <a:pt x="8508177" y="4070490"/>
                  <a:pt x="8508177" y="4050733"/>
                </a:cubicBezTo>
                <a:lnTo>
                  <a:pt x="8508177" y="3950851"/>
                </a:lnTo>
                <a:cubicBezTo>
                  <a:pt x="8508177" y="3921215"/>
                  <a:pt x="8506714" y="3901184"/>
                  <a:pt x="8503787" y="3890757"/>
                </a:cubicBezTo>
                <a:cubicBezTo>
                  <a:pt x="8500128" y="3877036"/>
                  <a:pt x="8492811" y="3865557"/>
                  <a:pt x="8481834" y="3856319"/>
                </a:cubicBezTo>
                <a:cubicBezTo>
                  <a:pt x="8470858" y="3847081"/>
                  <a:pt x="8457047" y="3842462"/>
                  <a:pt x="8440400" y="3842462"/>
                </a:cubicBezTo>
                <a:close/>
                <a:moveTo>
                  <a:pt x="8103532" y="3842462"/>
                </a:moveTo>
                <a:cubicBezTo>
                  <a:pt x="8066396" y="3842462"/>
                  <a:pt x="8037173" y="3856136"/>
                  <a:pt x="8015861" y="3883485"/>
                </a:cubicBezTo>
                <a:cubicBezTo>
                  <a:pt x="7994549" y="3910834"/>
                  <a:pt x="7983893" y="3942893"/>
                  <a:pt x="7983893" y="3979663"/>
                </a:cubicBezTo>
                <a:cubicBezTo>
                  <a:pt x="7983893" y="4015335"/>
                  <a:pt x="7994320" y="4046708"/>
                  <a:pt x="8015175" y="4073783"/>
                </a:cubicBezTo>
                <a:cubicBezTo>
                  <a:pt x="8036029" y="4100857"/>
                  <a:pt x="8065756" y="4114394"/>
                  <a:pt x="8104355" y="4114394"/>
                </a:cubicBezTo>
                <a:cubicBezTo>
                  <a:pt x="8143686" y="4114394"/>
                  <a:pt x="8174511" y="4099576"/>
                  <a:pt x="8196829" y="4069941"/>
                </a:cubicBezTo>
                <a:cubicBezTo>
                  <a:pt x="8215305" y="4045428"/>
                  <a:pt x="8224543" y="4014969"/>
                  <a:pt x="8224543" y="3978565"/>
                </a:cubicBezTo>
                <a:cubicBezTo>
                  <a:pt x="8224543" y="3953320"/>
                  <a:pt x="8219559" y="3930087"/>
                  <a:pt x="8209588" y="3908867"/>
                </a:cubicBezTo>
                <a:cubicBezTo>
                  <a:pt x="8199619" y="3887647"/>
                  <a:pt x="8185029" y="3871274"/>
                  <a:pt x="8165821" y="3859749"/>
                </a:cubicBezTo>
                <a:cubicBezTo>
                  <a:pt x="8146613" y="3848224"/>
                  <a:pt x="8125850" y="3842462"/>
                  <a:pt x="8103532" y="3842462"/>
                </a:cubicBezTo>
                <a:close/>
                <a:moveTo>
                  <a:pt x="7693915" y="3842462"/>
                </a:moveTo>
                <a:cubicBezTo>
                  <a:pt x="7668121" y="3842462"/>
                  <a:pt x="7648410" y="3850465"/>
                  <a:pt x="7634782" y="3866472"/>
                </a:cubicBezTo>
                <a:cubicBezTo>
                  <a:pt x="7621153" y="3882479"/>
                  <a:pt x="7614339" y="3900361"/>
                  <a:pt x="7614339" y="3920118"/>
                </a:cubicBezTo>
                <a:cubicBezTo>
                  <a:pt x="7614339" y="3938228"/>
                  <a:pt x="7620375" y="3954784"/>
                  <a:pt x="7632449" y="3969784"/>
                </a:cubicBezTo>
                <a:cubicBezTo>
                  <a:pt x="7640681" y="3980029"/>
                  <a:pt x="7658792" y="3994846"/>
                  <a:pt x="7686781" y="4014237"/>
                </a:cubicBezTo>
                <a:cubicBezTo>
                  <a:pt x="7705806" y="4027226"/>
                  <a:pt x="7718062" y="4036921"/>
                  <a:pt x="7723551" y="4043324"/>
                </a:cubicBezTo>
                <a:cubicBezTo>
                  <a:pt x="7729039" y="4049727"/>
                  <a:pt x="7731783" y="4057319"/>
                  <a:pt x="7731783" y="4066099"/>
                </a:cubicBezTo>
                <a:cubicBezTo>
                  <a:pt x="7731783" y="4073783"/>
                  <a:pt x="7728993" y="4080322"/>
                  <a:pt x="7723413" y="4085719"/>
                </a:cubicBezTo>
                <a:cubicBezTo>
                  <a:pt x="7717834" y="4091116"/>
                  <a:pt x="7710654" y="4093814"/>
                  <a:pt x="7701873" y="4093814"/>
                </a:cubicBezTo>
                <a:cubicBezTo>
                  <a:pt x="7689068" y="4093814"/>
                  <a:pt x="7675485" y="4087777"/>
                  <a:pt x="7661124" y="4075703"/>
                </a:cubicBezTo>
                <a:cubicBezTo>
                  <a:pt x="7646764" y="4063630"/>
                  <a:pt x="7635468" y="4045519"/>
                  <a:pt x="7627235" y="4021372"/>
                </a:cubicBezTo>
                <a:lnTo>
                  <a:pt x="7617906" y="4021372"/>
                </a:lnTo>
                <a:lnTo>
                  <a:pt x="7622296" y="4113571"/>
                </a:lnTo>
                <a:lnTo>
                  <a:pt x="7631352" y="4113571"/>
                </a:lnTo>
                <a:cubicBezTo>
                  <a:pt x="7635376" y="4104424"/>
                  <a:pt x="7640407" y="4099851"/>
                  <a:pt x="7646444" y="4099851"/>
                </a:cubicBezTo>
                <a:cubicBezTo>
                  <a:pt x="7648456" y="4099851"/>
                  <a:pt x="7652206" y="4100857"/>
                  <a:pt x="7657694" y="4102869"/>
                </a:cubicBezTo>
                <a:cubicBezTo>
                  <a:pt x="7678183" y="4110552"/>
                  <a:pt x="7694556" y="4114394"/>
                  <a:pt x="7706812" y="4114394"/>
                </a:cubicBezTo>
                <a:cubicBezTo>
                  <a:pt x="7722545" y="4114394"/>
                  <a:pt x="7736905" y="4110735"/>
                  <a:pt x="7749893" y="4103418"/>
                </a:cubicBezTo>
                <a:cubicBezTo>
                  <a:pt x="7762882" y="4096101"/>
                  <a:pt x="7772943" y="4085582"/>
                  <a:pt x="7780077" y="4071862"/>
                </a:cubicBezTo>
                <a:cubicBezTo>
                  <a:pt x="7787212" y="4058142"/>
                  <a:pt x="7790779" y="4044147"/>
                  <a:pt x="7790779" y="4029878"/>
                </a:cubicBezTo>
                <a:cubicBezTo>
                  <a:pt x="7790779" y="4014146"/>
                  <a:pt x="7786526" y="3999923"/>
                  <a:pt x="7778019" y="3987209"/>
                </a:cubicBezTo>
                <a:cubicBezTo>
                  <a:pt x="7769513" y="3974495"/>
                  <a:pt x="7751814" y="3959037"/>
                  <a:pt x="7724923" y="3940835"/>
                </a:cubicBezTo>
                <a:cubicBezTo>
                  <a:pt x="7698031" y="3922633"/>
                  <a:pt x="7681659" y="3909782"/>
                  <a:pt x="7675805" y="3902281"/>
                </a:cubicBezTo>
                <a:cubicBezTo>
                  <a:pt x="7672146" y="3897708"/>
                  <a:pt x="7670317" y="3892952"/>
                  <a:pt x="7670317" y="3888013"/>
                </a:cubicBezTo>
                <a:cubicBezTo>
                  <a:pt x="7670317" y="3881427"/>
                  <a:pt x="7672969" y="3875619"/>
                  <a:pt x="7678274" y="3870588"/>
                </a:cubicBezTo>
                <a:cubicBezTo>
                  <a:pt x="7683580" y="3865557"/>
                  <a:pt x="7689982" y="3863042"/>
                  <a:pt x="7697482" y="3863042"/>
                </a:cubicBezTo>
                <a:cubicBezTo>
                  <a:pt x="7709373" y="3863042"/>
                  <a:pt x="7721310" y="3867798"/>
                  <a:pt x="7733292" y="3877311"/>
                </a:cubicBezTo>
                <a:cubicBezTo>
                  <a:pt x="7745274" y="3886824"/>
                  <a:pt x="7756845" y="3904568"/>
                  <a:pt x="7768004" y="3930545"/>
                </a:cubicBezTo>
                <a:lnTo>
                  <a:pt x="7777333" y="3930545"/>
                </a:lnTo>
                <a:lnTo>
                  <a:pt x="7773217" y="3843011"/>
                </a:lnTo>
                <a:lnTo>
                  <a:pt x="7763888" y="3843011"/>
                </a:lnTo>
                <a:cubicBezTo>
                  <a:pt x="7759497" y="3849413"/>
                  <a:pt x="7756296" y="3853301"/>
                  <a:pt x="7754284" y="3854673"/>
                </a:cubicBezTo>
                <a:cubicBezTo>
                  <a:pt x="7752271" y="3856045"/>
                  <a:pt x="7749619" y="3856731"/>
                  <a:pt x="7746326" y="3856731"/>
                </a:cubicBezTo>
                <a:cubicBezTo>
                  <a:pt x="7743216" y="3856731"/>
                  <a:pt x="7739191" y="3855359"/>
                  <a:pt x="7734252" y="3852615"/>
                </a:cubicBezTo>
                <a:cubicBezTo>
                  <a:pt x="7721264" y="3845846"/>
                  <a:pt x="7707818" y="3842462"/>
                  <a:pt x="7693915" y="3842462"/>
                </a:cubicBezTo>
                <a:close/>
                <a:moveTo>
                  <a:pt x="7551635" y="3842462"/>
                </a:moveTo>
                <a:cubicBezTo>
                  <a:pt x="7539745" y="3842462"/>
                  <a:pt x="7527397" y="3846807"/>
                  <a:pt x="7514591" y="3855496"/>
                </a:cubicBezTo>
                <a:cubicBezTo>
                  <a:pt x="7501786" y="3864185"/>
                  <a:pt x="7486877" y="3881793"/>
                  <a:pt x="7469864" y="3908318"/>
                </a:cubicBezTo>
                <a:lnTo>
                  <a:pt x="7469864" y="3850145"/>
                </a:lnTo>
                <a:lnTo>
                  <a:pt x="7365042" y="3850145"/>
                </a:lnTo>
                <a:lnTo>
                  <a:pt x="7365042" y="3860298"/>
                </a:lnTo>
                <a:cubicBezTo>
                  <a:pt x="7373823" y="3861213"/>
                  <a:pt x="7379952" y="3862859"/>
                  <a:pt x="7383427" y="3865237"/>
                </a:cubicBezTo>
                <a:cubicBezTo>
                  <a:pt x="7386903" y="3867615"/>
                  <a:pt x="7389556" y="3871365"/>
                  <a:pt x="7391385" y="3876488"/>
                </a:cubicBezTo>
                <a:cubicBezTo>
                  <a:pt x="7392849" y="3880512"/>
                  <a:pt x="7393580" y="3889842"/>
                  <a:pt x="7393580" y="3904477"/>
                </a:cubicBezTo>
                <a:lnTo>
                  <a:pt x="7393580" y="4046342"/>
                </a:lnTo>
                <a:cubicBezTo>
                  <a:pt x="7393580" y="4068660"/>
                  <a:pt x="7391614" y="4082426"/>
                  <a:pt x="7387680" y="4087640"/>
                </a:cubicBezTo>
                <a:cubicBezTo>
                  <a:pt x="7383747" y="4092854"/>
                  <a:pt x="7376201" y="4095918"/>
                  <a:pt x="7365042" y="4096832"/>
                </a:cubicBezTo>
                <a:lnTo>
                  <a:pt x="7365042" y="4106711"/>
                </a:lnTo>
                <a:lnTo>
                  <a:pt x="7503615" y="4106711"/>
                </a:lnTo>
                <a:lnTo>
                  <a:pt x="7503615" y="4096832"/>
                </a:lnTo>
                <a:cubicBezTo>
                  <a:pt x="7493371" y="4096284"/>
                  <a:pt x="7486099" y="4094866"/>
                  <a:pt x="7481801" y="4092579"/>
                </a:cubicBezTo>
                <a:cubicBezTo>
                  <a:pt x="7477502" y="4090292"/>
                  <a:pt x="7474254" y="4086680"/>
                  <a:pt x="7472059" y="4081740"/>
                </a:cubicBezTo>
                <a:cubicBezTo>
                  <a:pt x="7470779" y="4078813"/>
                  <a:pt x="7470138" y="4072136"/>
                  <a:pt x="7470138" y="4061709"/>
                </a:cubicBezTo>
                <a:lnTo>
                  <a:pt x="7469864" y="4046342"/>
                </a:lnTo>
                <a:lnTo>
                  <a:pt x="7469864" y="3987346"/>
                </a:lnTo>
                <a:cubicBezTo>
                  <a:pt x="7469864" y="3965943"/>
                  <a:pt x="7472791" y="3946369"/>
                  <a:pt x="7478645" y="3928624"/>
                </a:cubicBezTo>
                <a:cubicBezTo>
                  <a:pt x="7482487" y="3917099"/>
                  <a:pt x="7488157" y="3908227"/>
                  <a:pt x="7495657" y="3902007"/>
                </a:cubicBezTo>
                <a:cubicBezTo>
                  <a:pt x="7500414" y="3897982"/>
                  <a:pt x="7505445" y="3895970"/>
                  <a:pt x="7510750" y="3895970"/>
                </a:cubicBezTo>
                <a:cubicBezTo>
                  <a:pt x="7513128" y="3895970"/>
                  <a:pt x="7515232" y="3896519"/>
                  <a:pt x="7517061" y="3897617"/>
                </a:cubicBezTo>
                <a:cubicBezTo>
                  <a:pt x="7518342" y="3898348"/>
                  <a:pt x="7522549" y="3901824"/>
                  <a:pt x="7529683" y="3908044"/>
                </a:cubicBezTo>
                <a:cubicBezTo>
                  <a:pt x="7536818" y="3914264"/>
                  <a:pt x="7545233" y="3917374"/>
                  <a:pt x="7554929" y="3917374"/>
                </a:cubicBezTo>
                <a:cubicBezTo>
                  <a:pt x="7563343" y="3917374"/>
                  <a:pt x="7570524" y="3913989"/>
                  <a:pt x="7576469" y="3907221"/>
                </a:cubicBezTo>
                <a:cubicBezTo>
                  <a:pt x="7582414" y="3900452"/>
                  <a:pt x="7585387" y="3890940"/>
                  <a:pt x="7585387" y="3878683"/>
                </a:cubicBezTo>
                <a:cubicBezTo>
                  <a:pt x="7585387" y="3867158"/>
                  <a:pt x="7582323" y="3858240"/>
                  <a:pt x="7576194" y="3851929"/>
                </a:cubicBezTo>
                <a:cubicBezTo>
                  <a:pt x="7570066" y="3845617"/>
                  <a:pt x="7561880" y="3842462"/>
                  <a:pt x="7551635" y="3842462"/>
                </a:cubicBezTo>
                <a:close/>
                <a:moveTo>
                  <a:pt x="7234562" y="3842462"/>
                </a:moveTo>
                <a:cubicBezTo>
                  <a:pt x="7203463" y="3842462"/>
                  <a:pt x="7176343" y="3855130"/>
                  <a:pt x="7153202" y="3880467"/>
                </a:cubicBezTo>
                <a:cubicBezTo>
                  <a:pt x="7130061" y="3905803"/>
                  <a:pt x="7118490" y="3939875"/>
                  <a:pt x="7118490" y="3982681"/>
                </a:cubicBezTo>
                <a:cubicBezTo>
                  <a:pt x="7118490" y="4017622"/>
                  <a:pt x="7126356" y="4046891"/>
                  <a:pt x="7142088" y="4070490"/>
                </a:cubicBezTo>
                <a:cubicBezTo>
                  <a:pt x="7161663" y="4099759"/>
                  <a:pt x="7190475" y="4114394"/>
                  <a:pt x="7228525" y="4114394"/>
                </a:cubicBezTo>
                <a:cubicBezTo>
                  <a:pt x="7250660" y="4114394"/>
                  <a:pt x="7270143" y="4108494"/>
                  <a:pt x="7286973" y="4096695"/>
                </a:cubicBezTo>
                <a:cubicBezTo>
                  <a:pt x="7303803" y="4084896"/>
                  <a:pt x="7319169" y="4064819"/>
                  <a:pt x="7333072" y="4036464"/>
                </a:cubicBezTo>
                <a:lnTo>
                  <a:pt x="7323742" y="4030427"/>
                </a:lnTo>
                <a:cubicBezTo>
                  <a:pt x="7313498" y="4046342"/>
                  <a:pt x="7303894" y="4057364"/>
                  <a:pt x="7294930" y="4063493"/>
                </a:cubicBezTo>
                <a:cubicBezTo>
                  <a:pt x="7285967" y="4069621"/>
                  <a:pt x="7275996" y="4072685"/>
                  <a:pt x="7265020" y="4072685"/>
                </a:cubicBezTo>
                <a:cubicBezTo>
                  <a:pt x="7247276" y="4072685"/>
                  <a:pt x="7232092" y="4065093"/>
                  <a:pt x="7219470" y="4049910"/>
                </a:cubicBezTo>
                <a:cubicBezTo>
                  <a:pt x="7203006" y="4030153"/>
                  <a:pt x="7193950" y="4003261"/>
                  <a:pt x="7192304" y="3969236"/>
                </a:cubicBezTo>
                <a:lnTo>
                  <a:pt x="7333072" y="3969236"/>
                </a:lnTo>
                <a:cubicBezTo>
                  <a:pt x="7331609" y="3927343"/>
                  <a:pt x="7321319" y="3895742"/>
                  <a:pt x="7302202" y="3874430"/>
                </a:cubicBezTo>
                <a:cubicBezTo>
                  <a:pt x="7283086" y="3853118"/>
                  <a:pt x="7260539" y="3842462"/>
                  <a:pt x="7234562" y="3842462"/>
                </a:cubicBezTo>
                <a:close/>
                <a:moveTo>
                  <a:pt x="6320790" y="3842462"/>
                </a:moveTo>
                <a:cubicBezTo>
                  <a:pt x="6300667" y="3842462"/>
                  <a:pt x="6281276" y="3845663"/>
                  <a:pt x="6262617" y="3852066"/>
                </a:cubicBezTo>
                <a:cubicBezTo>
                  <a:pt x="6243957" y="3858469"/>
                  <a:pt x="6229414" y="3867661"/>
                  <a:pt x="6218987" y="3879643"/>
                </a:cubicBezTo>
                <a:cubicBezTo>
                  <a:pt x="6208559" y="3891626"/>
                  <a:pt x="6203346" y="3904202"/>
                  <a:pt x="6203346" y="3917374"/>
                </a:cubicBezTo>
                <a:cubicBezTo>
                  <a:pt x="6203346" y="3926703"/>
                  <a:pt x="6207233" y="3934844"/>
                  <a:pt x="6215008" y="3941795"/>
                </a:cubicBezTo>
                <a:cubicBezTo>
                  <a:pt x="6222782" y="3948747"/>
                  <a:pt x="6232432" y="3952223"/>
                  <a:pt x="6243957" y="3952223"/>
                </a:cubicBezTo>
                <a:cubicBezTo>
                  <a:pt x="6254750" y="3952223"/>
                  <a:pt x="6263486" y="3949067"/>
                  <a:pt x="6270163" y="3942756"/>
                </a:cubicBezTo>
                <a:cubicBezTo>
                  <a:pt x="6276840" y="3936444"/>
                  <a:pt x="6280178" y="3928807"/>
                  <a:pt x="6280178" y="3919843"/>
                </a:cubicBezTo>
                <a:cubicBezTo>
                  <a:pt x="6280178" y="3912526"/>
                  <a:pt x="6276702" y="3904934"/>
                  <a:pt x="6269751" y="3897068"/>
                </a:cubicBezTo>
                <a:cubicBezTo>
                  <a:pt x="6264629" y="3891397"/>
                  <a:pt x="6262068" y="3886641"/>
                  <a:pt x="6262068" y="3882799"/>
                </a:cubicBezTo>
                <a:cubicBezTo>
                  <a:pt x="6262068" y="3878408"/>
                  <a:pt x="6264446" y="3874567"/>
                  <a:pt x="6269202" y="3871274"/>
                </a:cubicBezTo>
                <a:cubicBezTo>
                  <a:pt x="6276885" y="3865969"/>
                  <a:pt x="6286673" y="3863316"/>
                  <a:pt x="6298563" y="3863316"/>
                </a:cubicBezTo>
                <a:cubicBezTo>
                  <a:pt x="6305881" y="3863316"/>
                  <a:pt x="6312466" y="3865191"/>
                  <a:pt x="6318320" y="3868942"/>
                </a:cubicBezTo>
                <a:cubicBezTo>
                  <a:pt x="6324174" y="3872692"/>
                  <a:pt x="6328153" y="3877082"/>
                  <a:pt x="6330257" y="3882113"/>
                </a:cubicBezTo>
                <a:cubicBezTo>
                  <a:pt x="6332361" y="3887144"/>
                  <a:pt x="6333412" y="3899354"/>
                  <a:pt x="6333412" y="3918746"/>
                </a:cubicBezTo>
                <a:lnTo>
                  <a:pt x="6333412" y="3944539"/>
                </a:lnTo>
                <a:cubicBezTo>
                  <a:pt x="6276885" y="3970516"/>
                  <a:pt x="6240207" y="3991325"/>
                  <a:pt x="6223377" y="4006966"/>
                </a:cubicBezTo>
                <a:cubicBezTo>
                  <a:pt x="6206548" y="4022607"/>
                  <a:pt x="6198132" y="4040214"/>
                  <a:pt x="6198132" y="4059788"/>
                </a:cubicBezTo>
                <a:cubicBezTo>
                  <a:pt x="6198132" y="4074240"/>
                  <a:pt x="6202980" y="4086268"/>
                  <a:pt x="6212675" y="4095872"/>
                </a:cubicBezTo>
                <a:cubicBezTo>
                  <a:pt x="6222371" y="4105476"/>
                  <a:pt x="6234536" y="4110278"/>
                  <a:pt x="6249171" y="4110278"/>
                </a:cubicBezTo>
                <a:cubicBezTo>
                  <a:pt x="6274050" y="4110278"/>
                  <a:pt x="6302130" y="4096466"/>
                  <a:pt x="6333412" y="4068843"/>
                </a:cubicBezTo>
                <a:cubicBezTo>
                  <a:pt x="6335242" y="4082746"/>
                  <a:pt x="6340272" y="4093128"/>
                  <a:pt x="6348504" y="4099988"/>
                </a:cubicBezTo>
                <a:cubicBezTo>
                  <a:pt x="6356736" y="4106848"/>
                  <a:pt x="6368170" y="4110278"/>
                  <a:pt x="6382805" y="4110278"/>
                </a:cubicBezTo>
                <a:cubicBezTo>
                  <a:pt x="6395244" y="4110278"/>
                  <a:pt x="6406357" y="4107214"/>
                  <a:pt x="6416144" y="4101086"/>
                </a:cubicBezTo>
                <a:cubicBezTo>
                  <a:pt x="6425932" y="4094957"/>
                  <a:pt x="6435398" y="4085125"/>
                  <a:pt x="6444545" y="4071587"/>
                </a:cubicBezTo>
                <a:lnTo>
                  <a:pt x="6436313" y="4065002"/>
                </a:lnTo>
                <a:cubicBezTo>
                  <a:pt x="6431374" y="4071770"/>
                  <a:pt x="6426526" y="4075155"/>
                  <a:pt x="6421770" y="4075155"/>
                </a:cubicBezTo>
                <a:cubicBezTo>
                  <a:pt x="6419391" y="4075155"/>
                  <a:pt x="6417288" y="4074423"/>
                  <a:pt x="6415458" y="4072959"/>
                </a:cubicBezTo>
                <a:cubicBezTo>
                  <a:pt x="6413629" y="4071496"/>
                  <a:pt x="6412257" y="4069255"/>
                  <a:pt x="6411342" y="4066237"/>
                </a:cubicBezTo>
                <a:cubicBezTo>
                  <a:pt x="6410428" y="4063218"/>
                  <a:pt x="6409970" y="4055855"/>
                  <a:pt x="6409970" y="4044147"/>
                </a:cubicBezTo>
                <a:lnTo>
                  <a:pt x="6409970" y="3944539"/>
                </a:lnTo>
                <a:cubicBezTo>
                  <a:pt x="6409970" y="3916916"/>
                  <a:pt x="6408690" y="3899263"/>
                  <a:pt x="6406129" y="3891580"/>
                </a:cubicBezTo>
                <a:cubicBezTo>
                  <a:pt x="6401921" y="3879506"/>
                  <a:pt x="6392729" y="3868301"/>
                  <a:pt x="6378551" y="3857966"/>
                </a:cubicBezTo>
                <a:cubicBezTo>
                  <a:pt x="6364374" y="3847630"/>
                  <a:pt x="6345120" y="3842462"/>
                  <a:pt x="6320790" y="3842462"/>
                </a:cubicBezTo>
                <a:close/>
                <a:moveTo>
                  <a:pt x="6059151" y="3842462"/>
                </a:moveTo>
                <a:cubicBezTo>
                  <a:pt x="6045247" y="3842462"/>
                  <a:pt x="6032259" y="3845709"/>
                  <a:pt x="6020185" y="3852203"/>
                </a:cubicBezTo>
                <a:cubicBezTo>
                  <a:pt x="6008111" y="3858697"/>
                  <a:pt x="5995489" y="3869079"/>
                  <a:pt x="5982317" y="3883348"/>
                </a:cubicBezTo>
                <a:lnTo>
                  <a:pt x="5982317" y="3850145"/>
                </a:lnTo>
                <a:lnTo>
                  <a:pt x="5877770" y="3850145"/>
                </a:lnTo>
                <a:lnTo>
                  <a:pt x="5877770" y="3860298"/>
                </a:lnTo>
                <a:cubicBezTo>
                  <a:pt x="5889112" y="3861761"/>
                  <a:pt x="5896568" y="3864871"/>
                  <a:pt x="5900134" y="3869628"/>
                </a:cubicBezTo>
                <a:cubicBezTo>
                  <a:pt x="5903701" y="3874384"/>
                  <a:pt x="5905485" y="3886458"/>
                  <a:pt x="5905485" y="3905849"/>
                </a:cubicBezTo>
                <a:lnTo>
                  <a:pt x="5905485" y="4050733"/>
                </a:lnTo>
                <a:cubicBezTo>
                  <a:pt x="5905485" y="4070490"/>
                  <a:pt x="5903930" y="4082380"/>
                  <a:pt x="5900821" y="4086405"/>
                </a:cubicBezTo>
                <a:cubicBezTo>
                  <a:pt x="5896247" y="4092259"/>
                  <a:pt x="5888564" y="4095735"/>
                  <a:pt x="5877770" y="4096832"/>
                </a:cubicBezTo>
                <a:lnTo>
                  <a:pt x="5877770" y="4106711"/>
                </a:lnTo>
                <a:lnTo>
                  <a:pt x="6007562" y="4106711"/>
                </a:lnTo>
                <a:lnTo>
                  <a:pt x="6007562" y="4096832"/>
                </a:lnTo>
                <a:cubicBezTo>
                  <a:pt x="5997867" y="4095552"/>
                  <a:pt x="5991236" y="4092350"/>
                  <a:pt x="5987668" y="4087228"/>
                </a:cubicBezTo>
                <a:cubicBezTo>
                  <a:pt x="5984101" y="4082106"/>
                  <a:pt x="5982317" y="4069941"/>
                  <a:pt x="5982317" y="4050733"/>
                </a:cubicBezTo>
                <a:lnTo>
                  <a:pt x="5982317" y="3913258"/>
                </a:lnTo>
                <a:cubicBezTo>
                  <a:pt x="5995855" y="3890757"/>
                  <a:pt x="6010489" y="3879506"/>
                  <a:pt x="6026222" y="3879506"/>
                </a:cubicBezTo>
                <a:cubicBezTo>
                  <a:pt x="6030978" y="3879506"/>
                  <a:pt x="6035323" y="3881015"/>
                  <a:pt x="6039256" y="3884034"/>
                </a:cubicBezTo>
                <a:cubicBezTo>
                  <a:pt x="6043189" y="3887052"/>
                  <a:pt x="6045979" y="3891305"/>
                  <a:pt x="6047625" y="3896793"/>
                </a:cubicBezTo>
                <a:cubicBezTo>
                  <a:pt x="6049271" y="3902281"/>
                  <a:pt x="6050095" y="3915544"/>
                  <a:pt x="6050095" y="3936582"/>
                </a:cubicBezTo>
                <a:lnTo>
                  <a:pt x="6050095" y="4050733"/>
                </a:lnTo>
                <a:cubicBezTo>
                  <a:pt x="6050095" y="4068843"/>
                  <a:pt x="6048631" y="4080185"/>
                  <a:pt x="6045704" y="4084759"/>
                </a:cubicBezTo>
                <a:cubicBezTo>
                  <a:pt x="6041497" y="4091527"/>
                  <a:pt x="6034545" y="4095552"/>
                  <a:pt x="6024850" y="4096832"/>
                </a:cubicBezTo>
                <a:lnTo>
                  <a:pt x="6024850" y="4106711"/>
                </a:lnTo>
                <a:lnTo>
                  <a:pt x="6154642" y="4106711"/>
                </a:lnTo>
                <a:lnTo>
                  <a:pt x="6154642" y="4096832"/>
                </a:lnTo>
                <a:cubicBezTo>
                  <a:pt x="6143300" y="4095552"/>
                  <a:pt x="6135845" y="4092488"/>
                  <a:pt x="6132278" y="4087640"/>
                </a:cubicBezTo>
                <a:cubicBezTo>
                  <a:pt x="6128711" y="4082792"/>
                  <a:pt x="6126927" y="4070490"/>
                  <a:pt x="6126927" y="4050733"/>
                </a:cubicBezTo>
                <a:lnTo>
                  <a:pt x="6126927" y="3950851"/>
                </a:lnTo>
                <a:cubicBezTo>
                  <a:pt x="6126927" y="3921215"/>
                  <a:pt x="6125464" y="3901184"/>
                  <a:pt x="6122538" y="3890757"/>
                </a:cubicBezTo>
                <a:cubicBezTo>
                  <a:pt x="6118878" y="3877036"/>
                  <a:pt x="6111561" y="3865557"/>
                  <a:pt x="6100585" y="3856319"/>
                </a:cubicBezTo>
                <a:cubicBezTo>
                  <a:pt x="6089609" y="3847081"/>
                  <a:pt x="6075797" y="3842462"/>
                  <a:pt x="6059151" y="3842462"/>
                </a:cubicBezTo>
                <a:close/>
                <a:moveTo>
                  <a:pt x="5722282" y="3842462"/>
                </a:moveTo>
                <a:cubicBezTo>
                  <a:pt x="5685146" y="3842462"/>
                  <a:pt x="5655923" y="3856136"/>
                  <a:pt x="5634611" y="3883485"/>
                </a:cubicBezTo>
                <a:cubicBezTo>
                  <a:pt x="5613299" y="3910834"/>
                  <a:pt x="5602643" y="3942893"/>
                  <a:pt x="5602643" y="3979663"/>
                </a:cubicBezTo>
                <a:cubicBezTo>
                  <a:pt x="5602643" y="4015335"/>
                  <a:pt x="5613070" y="4046708"/>
                  <a:pt x="5633925" y="4073783"/>
                </a:cubicBezTo>
                <a:cubicBezTo>
                  <a:pt x="5654779" y="4100857"/>
                  <a:pt x="5684506" y="4114394"/>
                  <a:pt x="5723105" y="4114394"/>
                </a:cubicBezTo>
                <a:cubicBezTo>
                  <a:pt x="5762436" y="4114394"/>
                  <a:pt x="5793261" y="4099576"/>
                  <a:pt x="5815579" y="4069941"/>
                </a:cubicBezTo>
                <a:cubicBezTo>
                  <a:pt x="5834055" y="4045428"/>
                  <a:pt x="5843293" y="4014969"/>
                  <a:pt x="5843293" y="3978565"/>
                </a:cubicBezTo>
                <a:cubicBezTo>
                  <a:pt x="5843293" y="3953320"/>
                  <a:pt x="5838308" y="3930087"/>
                  <a:pt x="5828338" y="3908867"/>
                </a:cubicBezTo>
                <a:cubicBezTo>
                  <a:pt x="5818368" y="3887647"/>
                  <a:pt x="5803779" y="3871274"/>
                  <a:pt x="5784571" y="3859749"/>
                </a:cubicBezTo>
                <a:cubicBezTo>
                  <a:pt x="5765363" y="3848224"/>
                  <a:pt x="5744600" y="3842462"/>
                  <a:pt x="5722282" y="3842462"/>
                </a:cubicBezTo>
                <a:close/>
                <a:moveTo>
                  <a:pt x="5101590" y="3842462"/>
                </a:moveTo>
                <a:cubicBezTo>
                  <a:pt x="5081467" y="3842462"/>
                  <a:pt x="5062076" y="3845663"/>
                  <a:pt x="5043417" y="3852066"/>
                </a:cubicBezTo>
                <a:cubicBezTo>
                  <a:pt x="5024757" y="3858469"/>
                  <a:pt x="5010214" y="3867661"/>
                  <a:pt x="4999787" y="3879643"/>
                </a:cubicBezTo>
                <a:cubicBezTo>
                  <a:pt x="4989359" y="3891626"/>
                  <a:pt x="4984147" y="3904202"/>
                  <a:pt x="4984147" y="3917374"/>
                </a:cubicBezTo>
                <a:cubicBezTo>
                  <a:pt x="4984147" y="3926703"/>
                  <a:pt x="4988034" y="3934844"/>
                  <a:pt x="4995808" y="3941795"/>
                </a:cubicBezTo>
                <a:cubicBezTo>
                  <a:pt x="5003583" y="3948747"/>
                  <a:pt x="5013232" y="3952223"/>
                  <a:pt x="5024757" y="3952223"/>
                </a:cubicBezTo>
                <a:cubicBezTo>
                  <a:pt x="5035551" y="3952223"/>
                  <a:pt x="5044285" y="3949067"/>
                  <a:pt x="5050963" y="3942756"/>
                </a:cubicBezTo>
                <a:cubicBezTo>
                  <a:pt x="5057640" y="3936444"/>
                  <a:pt x="5060978" y="3928807"/>
                  <a:pt x="5060978" y="3919843"/>
                </a:cubicBezTo>
                <a:cubicBezTo>
                  <a:pt x="5060978" y="3912526"/>
                  <a:pt x="5057503" y="3904934"/>
                  <a:pt x="5050551" y="3897068"/>
                </a:cubicBezTo>
                <a:cubicBezTo>
                  <a:pt x="5045429" y="3891397"/>
                  <a:pt x="5042868" y="3886641"/>
                  <a:pt x="5042868" y="3882799"/>
                </a:cubicBezTo>
                <a:cubicBezTo>
                  <a:pt x="5042868" y="3878408"/>
                  <a:pt x="5045246" y="3874567"/>
                  <a:pt x="5050003" y="3871274"/>
                </a:cubicBezTo>
                <a:cubicBezTo>
                  <a:pt x="5057686" y="3865969"/>
                  <a:pt x="5067472" y="3863316"/>
                  <a:pt x="5079363" y="3863316"/>
                </a:cubicBezTo>
                <a:cubicBezTo>
                  <a:pt x="5086681" y="3863316"/>
                  <a:pt x="5093267" y="3865191"/>
                  <a:pt x="5099120" y="3868942"/>
                </a:cubicBezTo>
                <a:cubicBezTo>
                  <a:pt x="5104974" y="3872692"/>
                  <a:pt x="5108953" y="3877082"/>
                  <a:pt x="5111057" y="3882113"/>
                </a:cubicBezTo>
                <a:cubicBezTo>
                  <a:pt x="5113160" y="3887144"/>
                  <a:pt x="5114212" y="3899354"/>
                  <a:pt x="5114212" y="3918746"/>
                </a:cubicBezTo>
                <a:lnTo>
                  <a:pt x="5114212" y="3944539"/>
                </a:lnTo>
                <a:cubicBezTo>
                  <a:pt x="5057686" y="3970516"/>
                  <a:pt x="5021008" y="3991325"/>
                  <a:pt x="5004177" y="4006966"/>
                </a:cubicBezTo>
                <a:cubicBezTo>
                  <a:pt x="4987347" y="4022607"/>
                  <a:pt x="4978932" y="4040214"/>
                  <a:pt x="4978932" y="4059788"/>
                </a:cubicBezTo>
                <a:cubicBezTo>
                  <a:pt x="4978932" y="4074240"/>
                  <a:pt x="4983781" y="4086268"/>
                  <a:pt x="4993475" y="4095872"/>
                </a:cubicBezTo>
                <a:cubicBezTo>
                  <a:pt x="5003171" y="4105476"/>
                  <a:pt x="5015336" y="4110278"/>
                  <a:pt x="5029971" y="4110278"/>
                </a:cubicBezTo>
                <a:cubicBezTo>
                  <a:pt x="5054850" y="4110278"/>
                  <a:pt x="5082930" y="4096466"/>
                  <a:pt x="5114212" y="4068843"/>
                </a:cubicBezTo>
                <a:cubicBezTo>
                  <a:pt x="5116042" y="4082746"/>
                  <a:pt x="5121072" y="4093128"/>
                  <a:pt x="5129305" y="4099988"/>
                </a:cubicBezTo>
                <a:cubicBezTo>
                  <a:pt x="5137536" y="4106848"/>
                  <a:pt x="5148970" y="4110278"/>
                  <a:pt x="5163605" y="4110278"/>
                </a:cubicBezTo>
                <a:cubicBezTo>
                  <a:pt x="5176044" y="4110278"/>
                  <a:pt x="5187158" y="4107214"/>
                  <a:pt x="5196944" y="4101086"/>
                </a:cubicBezTo>
                <a:cubicBezTo>
                  <a:pt x="5206731" y="4094957"/>
                  <a:pt x="5216199" y="4085125"/>
                  <a:pt x="5225345" y="4071587"/>
                </a:cubicBezTo>
                <a:lnTo>
                  <a:pt x="5217113" y="4065002"/>
                </a:lnTo>
                <a:cubicBezTo>
                  <a:pt x="5212174" y="4071770"/>
                  <a:pt x="5207327" y="4075155"/>
                  <a:pt x="5202570" y="4075155"/>
                </a:cubicBezTo>
                <a:cubicBezTo>
                  <a:pt x="5200191" y="4075155"/>
                  <a:pt x="5198088" y="4074423"/>
                  <a:pt x="5196258" y="4072959"/>
                </a:cubicBezTo>
                <a:cubicBezTo>
                  <a:pt x="5194429" y="4071496"/>
                  <a:pt x="5193058" y="4069255"/>
                  <a:pt x="5192142" y="4066237"/>
                </a:cubicBezTo>
                <a:cubicBezTo>
                  <a:pt x="5191228" y="4063218"/>
                  <a:pt x="5190770" y="4055855"/>
                  <a:pt x="5190770" y="4044147"/>
                </a:cubicBezTo>
                <a:lnTo>
                  <a:pt x="5190770" y="3944539"/>
                </a:lnTo>
                <a:cubicBezTo>
                  <a:pt x="5190770" y="3916916"/>
                  <a:pt x="5189490" y="3899263"/>
                  <a:pt x="5186929" y="3891580"/>
                </a:cubicBezTo>
                <a:cubicBezTo>
                  <a:pt x="5182721" y="3879506"/>
                  <a:pt x="5173529" y="3868301"/>
                  <a:pt x="5159351" y="3857966"/>
                </a:cubicBezTo>
                <a:cubicBezTo>
                  <a:pt x="5145174" y="3847630"/>
                  <a:pt x="5125920" y="3842462"/>
                  <a:pt x="5101590" y="3842462"/>
                </a:cubicBezTo>
                <a:close/>
                <a:moveTo>
                  <a:pt x="4848452" y="3842462"/>
                </a:moveTo>
                <a:cubicBezTo>
                  <a:pt x="4808938" y="3842462"/>
                  <a:pt x="4777930" y="3858469"/>
                  <a:pt x="4755430" y="3890482"/>
                </a:cubicBezTo>
                <a:cubicBezTo>
                  <a:pt x="4736770" y="3917008"/>
                  <a:pt x="4727441" y="3947741"/>
                  <a:pt x="4727441" y="3982681"/>
                </a:cubicBezTo>
                <a:cubicBezTo>
                  <a:pt x="4727441" y="4018902"/>
                  <a:pt x="4737685" y="4049910"/>
                  <a:pt x="4758174" y="4075703"/>
                </a:cubicBezTo>
                <a:cubicBezTo>
                  <a:pt x="4778663" y="4101497"/>
                  <a:pt x="4806011" y="4114394"/>
                  <a:pt x="4840220" y="4114394"/>
                </a:cubicBezTo>
                <a:cubicBezTo>
                  <a:pt x="4860525" y="4114394"/>
                  <a:pt x="4879688" y="4108860"/>
                  <a:pt x="4897707" y="4097793"/>
                </a:cubicBezTo>
                <a:cubicBezTo>
                  <a:pt x="4915726" y="4086725"/>
                  <a:pt x="4930773" y="4069849"/>
                  <a:pt x="4942846" y="4047166"/>
                </a:cubicBezTo>
                <a:lnTo>
                  <a:pt x="4934340" y="4040580"/>
                </a:lnTo>
                <a:cubicBezTo>
                  <a:pt x="4923364" y="4052288"/>
                  <a:pt x="4913851" y="4060245"/>
                  <a:pt x="4905802" y="4064453"/>
                </a:cubicBezTo>
                <a:cubicBezTo>
                  <a:pt x="4897753" y="4068660"/>
                  <a:pt x="4889246" y="4070764"/>
                  <a:pt x="4880283" y="4070764"/>
                </a:cubicBezTo>
                <a:cubicBezTo>
                  <a:pt x="4866562" y="4070764"/>
                  <a:pt x="4854672" y="4066831"/>
                  <a:pt x="4844610" y="4058965"/>
                </a:cubicBezTo>
                <a:cubicBezTo>
                  <a:pt x="4831256" y="4048172"/>
                  <a:pt x="4820737" y="4031753"/>
                  <a:pt x="4813054" y="4009710"/>
                </a:cubicBezTo>
                <a:cubicBezTo>
                  <a:pt x="4805371" y="3987666"/>
                  <a:pt x="4801529" y="3964571"/>
                  <a:pt x="4801529" y="3940423"/>
                </a:cubicBezTo>
                <a:cubicBezTo>
                  <a:pt x="4801529" y="3911337"/>
                  <a:pt x="4806285" y="3889750"/>
                  <a:pt x="4815798" y="3875664"/>
                </a:cubicBezTo>
                <a:cubicBezTo>
                  <a:pt x="4822018" y="3866335"/>
                  <a:pt x="4829518" y="3861670"/>
                  <a:pt x="4838299" y="3861670"/>
                </a:cubicBezTo>
                <a:cubicBezTo>
                  <a:pt x="4843970" y="3861670"/>
                  <a:pt x="4848909" y="3863957"/>
                  <a:pt x="4853117" y="3868530"/>
                </a:cubicBezTo>
                <a:cubicBezTo>
                  <a:pt x="4857325" y="3873103"/>
                  <a:pt x="4859977" y="3881153"/>
                  <a:pt x="4861074" y="3892677"/>
                </a:cubicBezTo>
                <a:cubicBezTo>
                  <a:pt x="4862721" y="3910971"/>
                  <a:pt x="4867065" y="3923685"/>
                  <a:pt x="4874108" y="3930819"/>
                </a:cubicBezTo>
                <a:cubicBezTo>
                  <a:pt x="4881151" y="3937954"/>
                  <a:pt x="4890070" y="3941521"/>
                  <a:pt x="4900863" y="3941521"/>
                </a:cubicBezTo>
                <a:cubicBezTo>
                  <a:pt x="4911107" y="3941521"/>
                  <a:pt x="4919385" y="3938411"/>
                  <a:pt x="4925697" y="3932191"/>
                </a:cubicBezTo>
                <a:cubicBezTo>
                  <a:pt x="4932007" y="3925971"/>
                  <a:pt x="4935163" y="3917648"/>
                  <a:pt x="4935163" y="3907221"/>
                </a:cubicBezTo>
                <a:cubicBezTo>
                  <a:pt x="4935163" y="3890757"/>
                  <a:pt x="4927342" y="3875847"/>
                  <a:pt x="4911701" y="3862493"/>
                </a:cubicBezTo>
                <a:cubicBezTo>
                  <a:pt x="4896060" y="3849139"/>
                  <a:pt x="4874977" y="3842462"/>
                  <a:pt x="4848452" y="3842462"/>
                </a:cubicBezTo>
                <a:close/>
                <a:moveTo>
                  <a:pt x="5351119" y="3756300"/>
                </a:moveTo>
                <a:cubicBezTo>
                  <a:pt x="5339045" y="3778435"/>
                  <a:pt x="5324914" y="3798466"/>
                  <a:pt x="5308724" y="3816394"/>
                </a:cubicBezTo>
                <a:cubicBezTo>
                  <a:pt x="5292534" y="3834321"/>
                  <a:pt x="5272914" y="3851426"/>
                  <a:pt x="5249865" y="3867707"/>
                </a:cubicBezTo>
                <a:lnTo>
                  <a:pt x="5249865" y="3877311"/>
                </a:lnTo>
                <a:lnTo>
                  <a:pt x="5283341" y="3877311"/>
                </a:lnTo>
                <a:lnTo>
                  <a:pt x="5283341" y="4015884"/>
                </a:lnTo>
                <a:cubicBezTo>
                  <a:pt x="5283341" y="4043324"/>
                  <a:pt x="5284257" y="4060154"/>
                  <a:pt x="5286086" y="4066374"/>
                </a:cubicBezTo>
                <a:cubicBezTo>
                  <a:pt x="5289195" y="4077533"/>
                  <a:pt x="5296376" y="4087640"/>
                  <a:pt x="5307626" y="4096695"/>
                </a:cubicBezTo>
                <a:cubicBezTo>
                  <a:pt x="5318877" y="4105750"/>
                  <a:pt x="5332642" y="4110278"/>
                  <a:pt x="5348924" y="4110278"/>
                </a:cubicBezTo>
                <a:cubicBezTo>
                  <a:pt x="5382217" y="4110278"/>
                  <a:pt x="5406274" y="4092716"/>
                  <a:pt x="5421091" y="4057593"/>
                </a:cubicBezTo>
                <a:lnTo>
                  <a:pt x="5412859" y="4051556"/>
                </a:lnTo>
                <a:cubicBezTo>
                  <a:pt x="5402249" y="4069667"/>
                  <a:pt x="5390998" y="4078722"/>
                  <a:pt x="5379108" y="4078722"/>
                </a:cubicBezTo>
                <a:cubicBezTo>
                  <a:pt x="5376181" y="4078722"/>
                  <a:pt x="5372979" y="4077395"/>
                  <a:pt x="5369504" y="4074743"/>
                </a:cubicBezTo>
                <a:cubicBezTo>
                  <a:pt x="5366028" y="4072090"/>
                  <a:pt x="5363604" y="4068615"/>
                  <a:pt x="5362232" y="4064316"/>
                </a:cubicBezTo>
                <a:cubicBezTo>
                  <a:pt x="5360860" y="4060017"/>
                  <a:pt x="5360174" y="4050458"/>
                  <a:pt x="5360174" y="4035641"/>
                </a:cubicBezTo>
                <a:lnTo>
                  <a:pt x="5360174" y="3877311"/>
                </a:lnTo>
                <a:lnTo>
                  <a:pt x="5421091" y="3877311"/>
                </a:lnTo>
                <a:lnTo>
                  <a:pt x="5421091" y="3850145"/>
                </a:lnTo>
                <a:lnTo>
                  <a:pt x="5360174" y="3850145"/>
                </a:lnTo>
                <a:lnTo>
                  <a:pt x="5360174" y="3756300"/>
                </a:lnTo>
                <a:close/>
                <a:moveTo>
                  <a:pt x="6739253" y="3734622"/>
                </a:moveTo>
                <a:lnTo>
                  <a:pt x="6739253" y="3744775"/>
                </a:lnTo>
                <a:cubicBezTo>
                  <a:pt x="6753704" y="3746421"/>
                  <a:pt x="6763537" y="3750354"/>
                  <a:pt x="6768751" y="3756574"/>
                </a:cubicBezTo>
                <a:cubicBezTo>
                  <a:pt x="6773965" y="3762794"/>
                  <a:pt x="6784255" y="3783740"/>
                  <a:pt x="6799621" y="3819412"/>
                </a:cubicBezTo>
                <a:lnTo>
                  <a:pt x="6927218" y="4115217"/>
                </a:lnTo>
                <a:lnTo>
                  <a:pt x="6936273" y="4115217"/>
                </a:lnTo>
                <a:lnTo>
                  <a:pt x="7064419" y="3830937"/>
                </a:lnTo>
                <a:cubicBezTo>
                  <a:pt x="7079603" y="3797094"/>
                  <a:pt x="7091036" y="3775599"/>
                  <a:pt x="7098719" y="3766453"/>
                </a:cubicBezTo>
                <a:cubicBezTo>
                  <a:pt x="7109329" y="3754196"/>
                  <a:pt x="7121403" y="3746970"/>
                  <a:pt x="7134940" y="3744775"/>
                </a:cubicBezTo>
                <a:lnTo>
                  <a:pt x="7134940" y="3734622"/>
                </a:lnTo>
                <a:lnTo>
                  <a:pt x="7012831" y="3734622"/>
                </a:lnTo>
                <a:lnTo>
                  <a:pt x="7012831" y="3744775"/>
                </a:lnTo>
                <a:cubicBezTo>
                  <a:pt x="7025820" y="3744775"/>
                  <a:pt x="7036247" y="3746330"/>
                  <a:pt x="7044113" y="3749440"/>
                </a:cubicBezTo>
                <a:cubicBezTo>
                  <a:pt x="7049784" y="3751635"/>
                  <a:pt x="7054083" y="3754836"/>
                  <a:pt x="7057010" y="3759044"/>
                </a:cubicBezTo>
                <a:cubicBezTo>
                  <a:pt x="7059937" y="3763251"/>
                  <a:pt x="7061401" y="3768099"/>
                  <a:pt x="7061401" y="3773587"/>
                </a:cubicBezTo>
                <a:cubicBezTo>
                  <a:pt x="7061401" y="3778343"/>
                  <a:pt x="7060394" y="3784106"/>
                  <a:pt x="7058382" y="3790874"/>
                </a:cubicBezTo>
                <a:cubicBezTo>
                  <a:pt x="7056370" y="3797643"/>
                  <a:pt x="7050973" y="3810997"/>
                  <a:pt x="7042192" y="3830937"/>
                </a:cubicBezTo>
                <a:lnTo>
                  <a:pt x="6968653" y="3995852"/>
                </a:lnTo>
                <a:lnTo>
                  <a:pt x="6889351" y="3810631"/>
                </a:lnTo>
                <a:cubicBezTo>
                  <a:pt x="6880936" y="3791057"/>
                  <a:pt x="6875996" y="3779029"/>
                  <a:pt x="6874533" y="3774547"/>
                </a:cubicBezTo>
                <a:cubicBezTo>
                  <a:pt x="6873069" y="3770065"/>
                  <a:pt x="6872338" y="3766178"/>
                  <a:pt x="6872338" y="3762885"/>
                </a:cubicBezTo>
                <a:cubicBezTo>
                  <a:pt x="6872338" y="3757580"/>
                  <a:pt x="6874441" y="3753556"/>
                  <a:pt x="6878649" y="3750812"/>
                </a:cubicBezTo>
                <a:cubicBezTo>
                  <a:pt x="6884503" y="3746787"/>
                  <a:pt x="6895479" y="3744775"/>
                  <a:pt x="6911577" y="3744775"/>
                </a:cubicBezTo>
                <a:lnTo>
                  <a:pt x="6917614" y="3744775"/>
                </a:lnTo>
                <a:lnTo>
                  <a:pt x="6917614" y="3734622"/>
                </a:lnTo>
                <a:close/>
                <a:moveTo>
                  <a:pt x="6470437" y="3734622"/>
                </a:moveTo>
                <a:lnTo>
                  <a:pt x="6470437" y="3744775"/>
                </a:lnTo>
                <a:cubicBezTo>
                  <a:pt x="6482510" y="3745506"/>
                  <a:pt x="6490651" y="3748388"/>
                  <a:pt x="6494858" y="3753418"/>
                </a:cubicBezTo>
                <a:cubicBezTo>
                  <a:pt x="6499066" y="3758449"/>
                  <a:pt x="6501170" y="3769928"/>
                  <a:pt x="6501170" y="3787856"/>
                </a:cubicBezTo>
                <a:lnTo>
                  <a:pt x="6501170" y="4053477"/>
                </a:lnTo>
                <a:cubicBezTo>
                  <a:pt x="6501170" y="4071587"/>
                  <a:pt x="6499340" y="4082746"/>
                  <a:pt x="6495682" y="4086954"/>
                </a:cubicBezTo>
                <a:cubicBezTo>
                  <a:pt x="6490194" y="4093174"/>
                  <a:pt x="6481779" y="4096466"/>
                  <a:pt x="6470437" y="4096832"/>
                </a:cubicBezTo>
                <a:lnTo>
                  <a:pt x="6470437" y="4106711"/>
                </a:lnTo>
                <a:lnTo>
                  <a:pt x="6609010" y="4106711"/>
                </a:lnTo>
                <a:lnTo>
                  <a:pt x="6609010" y="4096832"/>
                </a:lnTo>
                <a:cubicBezTo>
                  <a:pt x="6596753" y="4096101"/>
                  <a:pt x="6588521" y="4093219"/>
                  <a:pt x="6584313" y="4088189"/>
                </a:cubicBezTo>
                <a:cubicBezTo>
                  <a:pt x="6580106" y="4083158"/>
                  <a:pt x="6578002" y="4071587"/>
                  <a:pt x="6578002" y="4053477"/>
                </a:cubicBezTo>
                <a:lnTo>
                  <a:pt x="6578002" y="3734622"/>
                </a:lnTo>
                <a:close/>
                <a:moveTo>
                  <a:pt x="4241401" y="3734622"/>
                </a:moveTo>
                <a:lnTo>
                  <a:pt x="4241401" y="3746147"/>
                </a:lnTo>
                <a:cubicBezTo>
                  <a:pt x="4253474" y="3746147"/>
                  <a:pt x="4261706" y="3747427"/>
                  <a:pt x="4266097" y="3749988"/>
                </a:cubicBezTo>
                <a:cubicBezTo>
                  <a:pt x="4270487" y="3752549"/>
                  <a:pt x="4273780" y="3756483"/>
                  <a:pt x="4275975" y="3761788"/>
                </a:cubicBezTo>
                <a:cubicBezTo>
                  <a:pt x="4277622" y="3765812"/>
                  <a:pt x="4278445" y="3777611"/>
                  <a:pt x="4278445" y="3797186"/>
                </a:cubicBezTo>
                <a:lnTo>
                  <a:pt x="4278445" y="3874567"/>
                </a:lnTo>
                <a:cubicBezTo>
                  <a:pt x="4267652" y="3862676"/>
                  <a:pt x="4257499" y="3854353"/>
                  <a:pt x="4247986" y="3849596"/>
                </a:cubicBezTo>
                <a:cubicBezTo>
                  <a:pt x="4238473" y="3844840"/>
                  <a:pt x="4227589" y="3842462"/>
                  <a:pt x="4215332" y="3842462"/>
                </a:cubicBezTo>
                <a:cubicBezTo>
                  <a:pt x="4196308" y="3842462"/>
                  <a:pt x="4178517" y="3848041"/>
                  <a:pt x="4161961" y="3859200"/>
                </a:cubicBezTo>
                <a:cubicBezTo>
                  <a:pt x="4145406" y="3870359"/>
                  <a:pt x="4132372" y="3886869"/>
                  <a:pt x="4122859" y="3908730"/>
                </a:cubicBezTo>
                <a:cubicBezTo>
                  <a:pt x="4113347" y="3930591"/>
                  <a:pt x="4108590" y="3955332"/>
                  <a:pt x="4108590" y="3982956"/>
                </a:cubicBezTo>
                <a:cubicBezTo>
                  <a:pt x="4108590" y="4017530"/>
                  <a:pt x="4116273" y="4046708"/>
                  <a:pt x="4131640" y="4070490"/>
                </a:cubicBezTo>
                <a:cubicBezTo>
                  <a:pt x="4150665" y="4099759"/>
                  <a:pt x="4176550" y="4114394"/>
                  <a:pt x="4209296" y="4114394"/>
                </a:cubicBezTo>
                <a:cubicBezTo>
                  <a:pt x="4222101" y="4114394"/>
                  <a:pt x="4233580" y="4111559"/>
                  <a:pt x="4243733" y="4105888"/>
                </a:cubicBezTo>
                <a:cubicBezTo>
                  <a:pt x="4253886" y="4100217"/>
                  <a:pt x="4265457" y="4089515"/>
                  <a:pt x="4278445" y="4073783"/>
                </a:cubicBezTo>
                <a:lnTo>
                  <a:pt x="4278445" y="4114394"/>
                </a:lnTo>
                <a:lnTo>
                  <a:pt x="4386834" y="4093265"/>
                </a:lnTo>
                <a:lnTo>
                  <a:pt x="4386834" y="4084210"/>
                </a:lnTo>
                <a:cubicBezTo>
                  <a:pt x="4376589" y="4083478"/>
                  <a:pt x="4369409" y="4081649"/>
                  <a:pt x="4365293" y="4078722"/>
                </a:cubicBezTo>
                <a:cubicBezTo>
                  <a:pt x="4361177" y="4075795"/>
                  <a:pt x="4358387" y="4071313"/>
                  <a:pt x="4356924" y="4065276"/>
                </a:cubicBezTo>
                <a:cubicBezTo>
                  <a:pt x="4355826" y="4061617"/>
                  <a:pt x="4355277" y="4049818"/>
                  <a:pt x="4355277" y="4029878"/>
                </a:cubicBezTo>
                <a:lnTo>
                  <a:pt x="4355277" y="3734622"/>
                </a:lnTo>
                <a:close/>
                <a:moveTo>
                  <a:pt x="3726688" y="3734622"/>
                </a:moveTo>
                <a:lnTo>
                  <a:pt x="3726688" y="3744775"/>
                </a:lnTo>
                <a:lnTo>
                  <a:pt x="3739036" y="3744775"/>
                </a:lnTo>
                <a:cubicBezTo>
                  <a:pt x="3751110" y="3744775"/>
                  <a:pt x="3760622" y="3747336"/>
                  <a:pt x="3767574" y="3752458"/>
                </a:cubicBezTo>
                <a:cubicBezTo>
                  <a:pt x="3772513" y="3755934"/>
                  <a:pt x="3775898" y="3760873"/>
                  <a:pt x="3777727" y="3767276"/>
                </a:cubicBezTo>
                <a:cubicBezTo>
                  <a:pt x="3778641" y="3771117"/>
                  <a:pt x="3779099" y="3781453"/>
                  <a:pt x="3779099" y="3798283"/>
                </a:cubicBezTo>
                <a:lnTo>
                  <a:pt x="3779099" y="4043050"/>
                </a:lnTo>
                <a:cubicBezTo>
                  <a:pt x="3779099" y="4061709"/>
                  <a:pt x="3778092" y="4073234"/>
                  <a:pt x="3776080" y="4077624"/>
                </a:cubicBezTo>
                <a:cubicBezTo>
                  <a:pt x="3773519" y="4083844"/>
                  <a:pt x="3769860" y="4088234"/>
                  <a:pt x="3765104" y="4090796"/>
                </a:cubicBezTo>
                <a:cubicBezTo>
                  <a:pt x="3758518" y="4094637"/>
                  <a:pt x="3749829" y="4096558"/>
                  <a:pt x="3739036" y="4096558"/>
                </a:cubicBezTo>
                <a:lnTo>
                  <a:pt x="3726688" y="4096558"/>
                </a:lnTo>
                <a:lnTo>
                  <a:pt x="3726688" y="4106711"/>
                </a:lnTo>
                <a:lnTo>
                  <a:pt x="4048287" y="4106711"/>
                </a:lnTo>
                <a:lnTo>
                  <a:pt x="4065025" y="3988444"/>
                </a:lnTo>
                <a:lnTo>
                  <a:pt x="4054873" y="3988444"/>
                </a:lnTo>
                <a:cubicBezTo>
                  <a:pt x="4045726" y="4021372"/>
                  <a:pt x="4030679" y="4045885"/>
                  <a:pt x="4009733" y="4061983"/>
                </a:cubicBezTo>
                <a:cubicBezTo>
                  <a:pt x="3988787" y="4078081"/>
                  <a:pt x="3960936" y="4086131"/>
                  <a:pt x="3926178" y="4086131"/>
                </a:cubicBezTo>
                <a:lnTo>
                  <a:pt x="3903951" y="4086131"/>
                </a:lnTo>
                <a:cubicBezTo>
                  <a:pt x="3893341" y="4086131"/>
                  <a:pt x="3885658" y="4084667"/>
                  <a:pt x="3880902" y="4081740"/>
                </a:cubicBezTo>
                <a:cubicBezTo>
                  <a:pt x="3876145" y="4078813"/>
                  <a:pt x="3872898" y="4075063"/>
                  <a:pt x="3871160" y="4070490"/>
                </a:cubicBezTo>
                <a:cubicBezTo>
                  <a:pt x="3869423" y="4065916"/>
                  <a:pt x="3868554" y="4053385"/>
                  <a:pt x="3868554" y="4032897"/>
                </a:cubicBezTo>
                <a:lnTo>
                  <a:pt x="3868554" y="3928075"/>
                </a:lnTo>
                <a:cubicBezTo>
                  <a:pt x="3886299" y="3928075"/>
                  <a:pt x="3899835" y="3930408"/>
                  <a:pt x="3909165" y="3935072"/>
                </a:cubicBezTo>
                <a:cubicBezTo>
                  <a:pt x="3918495" y="3939737"/>
                  <a:pt x="3926681" y="3948838"/>
                  <a:pt x="3933724" y="3962375"/>
                </a:cubicBezTo>
                <a:cubicBezTo>
                  <a:pt x="3940767" y="3975913"/>
                  <a:pt x="3945386" y="3993291"/>
                  <a:pt x="3947581" y="4014512"/>
                </a:cubicBezTo>
                <a:lnTo>
                  <a:pt x="3958009" y="4014512"/>
                </a:lnTo>
                <a:lnTo>
                  <a:pt x="3958009" y="3819687"/>
                </a:lnTo>
                <a:lnTo>
                  <a:pt x="3947581" y="3819687"/>
                </a:lnTo>
                <a:cubicBezTo>
                  <a:pt x="3944654" y="3848590"/>
                  <a:pt x="3937886" y="3870451"/>
                  <a:pt x="3927276" y="3885269"/>
                </a:cubicBezTo>
                <a:cubicBezTo>
                  <a:pt x="3916665" y="3900086"/>
                  <a:pt x="3899561" y="3907495"/>
                  <a:pt x="3875962" y="3907495"/>
                </a:cubicBezTo>
                <a:lnTo>
                  <a:pt x="3868554" y="3907495"/>
                </a:lnTo>
                <a:lnTo>
                  <a:pt x="3868554" y="3756025"/>
                </a:lnTo>
                <a:lnTo>
                  <a:pt x="3906970" y="3756025"/>
                </a:lnTo>
                <a:cubicBezTo>
                  <a:pt x="3935142" y="3756025"/>
                  <a:pt x="3954350" y="3757672"/>
                  <a:pt x="3964594" y="3760965"/>
                </a:cubicBezTo>
                <a:cubicBezTo>
                  <a:pt x="3982156" y="3766453"/>
                  <a:pt x="3995739" y="3775050"/>
                  <a:pt x="4005343" y="3786758"/>
                </a:cubicBezTo>
                <a:cubicBezTo>
                  <a:pt x="4014947" y="3798466"/>
                  <a:pt x="4022401" y="3817766"/>
                  <a:pt x="4027707" y="3844657"/>
                </a:cubicBezTo>
                <a:lnTo>
                  <a:pt x="4038134" y="3844657"/>
                </a:lnTo>
                <a:lnTo>
                  <a:pt x="4038134" y="3734622"/>
                </a:lnTo>
                <a:close/>
                <a:moveTo>
                  <a:pt x="7891862" y="3725841"/>
                </a:moveTo>
                <a:cubicBezTo>
                  <a:pt x="7880154" y="3725841"/>
                  <a:pt x="7870184" y="3730003"/>
                  <a:pt x="7861952" y="3738326"/>
                </a:cubicBezTo>
                <a:cubicBezTo>
                  <a:pt x="7853719" y="3746650"/>
                  <a:pt x="7849603" y="3756665"/>
                  <a:pt x="7849603" y="3768373"/>
                </a:cubicBezTo>
                <a:cubicBezTo>
                  <a:pt x="7849603" y="3780081"/>
                  <a:pt x="7853719" y="3790051"/>
                  <a:pt x="7861952" y="3798283"/>
                </a:cubicBezTo>
                <a:cubicBezTo>
                  <a:pt x="7870184" y="3806515"/>
                  <a:pt x="7880154" y="3810631"/>
                  <a:pt x="7891862" y="3810631"/>
                </a:cubicBezTo>
                <a:cubicBezTo>
                  <a:pt x="7903569" y="3810631"/>
                  <a:pt x="7913585" y="3806515"/>
                  <a:pt x="7921909" y="3798283"/>
                </a:cubicBezTo>
                <a:cubicBezTo>
                  <a:pt x="7930232" y="3790051"/>
                  <a:pt x="7934394" y="3780081"/>
                  <a:pt x="7934394" y="3768373"/>
                </a:cubicBezTo>
                <a:cubicBezTo>
                  <a:pt x="7934394" y="3756665"/>
                  <a:pt x="7930278" y="3746650"/>
                  <a:pt x="7922046" y="3738326"/>
                </a:cubicBezTo>
                <a:cubicBezTo>
                  <a:pt x="7913814" y="3730003"/>
                  <a:pt x="7903752" y="3725841"/>
                  <a:pt x="7891862" y="3725841"/>
                </a:cubicBezTo>
                <a:close/>
                <a:moveTo>
                  <a:pt x="5510611" y="3725841"/>
                </a:moveTo>
                <a:cubicBezTo>
                  <a:pt x="5498903" y="3725841"/>
                  <a:pt x="5488934" y="3730003"/>
                  <a:pt x="5480702" y="3738326"/>
                </a:cubicBezTo>
                <a:cubicBezTo>
                  <a:pt x="5472469" y="3746650"/>
                  <a:pt x="5468353" y="3756665"/>
                  <a:pt x="5468353" y="3768373"/>
                </a:cubicBezTo>
                <a:cubicBezTo>
                  <a:pt x="5468353" y="3780081"/>
                  <a:pt x="5472469" y="3790051"/>
                  <a:pt x="5480702" y="3798283"/>
                </a:cubicBezTo>
                <a:cubicBezTo>
                  <a:pt x="5488934" y="3806515"/>
                  <a:pt x="5498903" y="3810631"/>
                  <a:pt x="5510611" y="3810631"/>
                </a:cubicBezTo>
                <a:cubicBezTo>
                  <a:pt x="5522319" y="3810631"/>
                  <a:pt x="5532335" y="3806515"/>
                  <a:pt x="5540658" y="3798283"/>
                </a:cubicBezTo>
                <a:cubicBezTo>
                  <a:pt x="5548982" y="3790051"/>
                  <a:pt x="5553144" y="3780081"/>
                  <a:pt x="5553144" y="3768373"/>
                </a:cubicBezTo>
                <a:cubicBezTo>
                  <a:pt x="5553144" y="3756665"/>
                  <a:pt x="5549028" y="3746650"/>
                  <a:pt x="5540796" y="3738326"/>
                </a:cubicBezTo>
                <a:cubicBezTo>
                  <a:pt x="5532563" y="3730003"/>
                  <a:pt x="5522503" y="3725841"/>
                  <a:pt x="5510611" y="3725841"/>
                </a:cubicBezTo>
                <a:close/>
                <a:moveTo>
                  <a:pt x="5564906" y="3206994"/>
                </a:moveTo>
                <a:cubicBezTo>
                  <a:pt x="5576979" y="3206994"/>
                  <a:pt x="5586583" y="3212299"/>
                  <a:pt x="5593718" y="3222909"/>
                </a:cubicBezTo>
                <a:cubicBezTo>
                  <a:pt x="5603596" y="3237544"/>
                  <a:pt x="5608536" y="3264527"/>
                  <a:pt x="5608536" y="3303858"/>
                </a:cubicBezTo>
                <a:cubicBezTo>
                  <a:pt x="5608536" y="3344835"/>
                  <a:pt x="5606294" y="3373190"/>
                  <a:pt x="5601813" y="3388922"/>
                </a:cubicBezTo>
                <a:cubicBezTo>
                  <a:pt x="5597331" y="3404654"/>
                  <a:pt x="5591751" y="3415173"/>
                  <a:pt x="5585074" y="3420479"/>
                </a:cubicBezTo>
                <a:cubicBezTo>
                  <a:pt x="5578398" y="3425784"/>
                  <a:pt x="5570394" y="3428436"/>
                  <a:pt x="5561064" y="3428436"/>
                </a:cubicBezTo>
                <a:cubicBezTo>
                  <a:pt x="5550271" y="3428436"/>
                  <a:pt x="5541398" y="3425097"/>
                  <a:pt x="5534447" y="3418421"/>
                </a:cubicBezTo>
                <a:cubicBezTo>
                  <a:pt x="5527495" y="3411743"/>
                  <a:pt x="5523105" y="3403008"/>
                  <a:pt x="5521276" y="3392215"/>
                </a:cubicBezTo>
                <a:cubicBezTo>
                  <a:pt x="5520178" y="3385812"/>
                  <a:pt x="5519629" y="3370995"/>
                  <a:pt x="5519629" y="3347762"/>
                </a:cubicBezTo>
                <a:lnTo>
                  <a:pt x="5519629" y="3233611"/>
                </a:lnTo>
                <a:cubicBezTo>
                  <a:pt x="5534081" y="3215866"/>
                  <a:pt x="5549173" y="3206994"/>
                  <a:pt x="5564906" y="3206994"/>
                </a:cubicBezTo>
                <a:close/>
                <a:moveTo>
                  <a:pt x="6771953" y="3202878"/>
                </a:moveTo>
                <a:cubicBezTo>
                  <a:pt x="6791527" y="3202878"/>
                  <a:pt x="6808083" y="3215866"/>
                  <a:pt x="6821620" y="3241843"/>
                </a:cubicBezTo>
                <a:lnTo>
                  <a:pt x="6821620" y="3376848"/>
                </a:lnTo>
                <a:cubicBezTo>
                  <a:pt x="6807351" y="3402094"/>
                  <a:pt x="6792168" y="3414716"/>
                  <a:pt x="6776069" y="3414716"/>
                </a:cubicBezTo>
                <a:cubicBezTo>
                  <a:pt x="6768752" y="3414716"/>
                  <a:pt x="6762989" y="3412978"/>
                  <a:pt x="6758782" y="3409502"/>
                </a:cubicBezTo>
                <a:cubicBezTo>
                  <a:pt x="6750550" y="3402551"/>
                  <a:pt x="6744055" y="3391300"/>
                  <a:pt x="6739299" y="3375751"/>
                </a:cubicBezTo>
                <a:cubicBezTo>
                  <a:pt x="6734543" y="3360201"/>
                  <a:pt x="6732165" y="3336237"/>
                  <a:pt x="6732165" y="3303858"/>
                </a:cubicBezTo>
                <a:cubicBezTo>
                  <a:pt x="6732165" y="3274405"/>
                  <a:pt x="6734314" y="3252544"/>
                  <a:pt x="6738613" y="3238275"/>
                </a:cubicBezTo>
                <a:cubicBezTo>
                  <a:pt x="6742912" y="3224007"/>
                  <a:pt x="6748446" y="3214037"/>
                  <a:pt x="6755215" y="3208366"/>
                </a:cubicBezTo>
                <a:cubicBezTo>
                  <a:pt x="6759605" y="3204707"/>
                  <a:pt x="6765184" y="3202878"/>
                  <a:pt x="6771953" y="3202878"/>
                </a:cubicBezTo>
                <a:close/>
                <a:moveTo>
                  <a:pt x="7323580" y="3195194"/>
                </a:moveTo>
                <a:cubicBezTo>
                  <a:pt x="7331263" y="3195194"/>
                  <a:pt x="7337483" y="3197115"/>
                  <a:pt x="7342239" y="3200957"/>
                </a:cubicBezTo>
                <a:cubicBezTo>
                  <a:pt x="7349008" y="3206262"/>
                  <a:pt x="7354129" y="3214723"/>
                  <a:pt x="7357605" y="3226339"/>
                </a:cubicBezTo>
                <a:cubicBezTo>
                  <a:pt x="7361081" y="3237955"/>
                  <a:pt x="7362819" y="3259313"/>
                  <a:pt x="7362819" y="3290412"/>
                </a:cubicBezTo>
                <a:cubicBezTo>
                  <a:pt x="7362819" y="3343280"/>
                  <a:pt x="7360989" y="3378403"/>
                  <a:pt x="7357331" y="3395782"/>
                </a:cubicBezTo>
                <a:cubicBezTo>
                  <a:pt x="7354953" y="3406941"/>
                  <a:pt x="7350197" y="3415631"/>
                  <a:pt x="7343062" y="3421850"/>
                </a:cubicBezTo>
                <a:cubicBezTo>
                  <a:pt x="7337574" y="3426424"/>
                  <a:pt x="7330714" y="3428711"/>
                  <a:pt x="7322482" y="3428711"/>
                </a:cubicBezTo>
                <a:cubicBezTo>
                  <a:pt x="7314067" y="3428711"/>
                  <a:pt x="7306567" y="3425326"/>
                  <a:pt x="7299981" y="3418558"/>
                </a:cubicBezTo>
                <a:cubicBezTo>
                  <a:pt x="7293395" y="3411789"/>
                  <a:pt x="7289096" y="3401911"/>
                  <a:pt x="7287084" y="3388922"/>
                </a:cubicBezTo>
                <a:cubicBezTo>
                  <a:pt x="7284523" y="3371910"/>
                  <a:pt x="7283242" y="3353616"/>
                  <a:pt x="7283242" y="3334042"/>
                </a:cubicBezTo>
                <a:cubicBezTo>
                  <a:pt x="7283242" y="3297089"/>
                  <a:pt x="7284294" y="3268231"/>
                  <a:pt x="7286398" y="3247468"/>
                </a:cubicBezTo>
                <a:cubicBezTo>
                  <a:pt x="7288502" y="3226705"/>
                  <a:pt x="7292892" y="3212802"/>
                  <a:pt x="7299569" y="3205759"/>
                </a:cubicBezTo>
                <a:cubicBezTo>
                  <a:pt x="7306246" y="3198716"/>
                  <a:pt x="7314250" y="3195194"/>
                  <a:pt x="7323580" y="3195194"/>
                </a:cubicBezTo>
                <a:close/>
                <a:moveTo>
                  <a:pt x="4313680" y="3195194"/>
                </a:moveTo>
                <a:cubicBezTo>
                  <a:pt x="4321363" y="3195194"/>
                  <a:pt x="4327583" y="3197115"/>
                  <a:pt x="4332339" y="3200957"/>
                </a:cubicBezTo>
                <a:cubicBezTo>
                  <a:pt x="4339108" y="3206262"/>
                  <a:pt x="4344230" y="3214723"/>
                  <a:pt x="4347706" y="3226339"/>
                </a:cubicBezTo>
                <a:cubicBezTo>
                  <a:pt x="4351181" y="3237955"/>
                  <a:pt x="4352919" y="3259313"/>
                  <a:pt x="4352919" y="3290412"/>
                </a:cubicBezTo>
                <a:cubicBezTo>
                  <a:pt x="4352919" y="3343280"/>
                  <a:pt x="4351091" y="3378403"/>
                  <a:pt x="4347431" y="3395782"/>
                </a:cubicBezTo>
                <a:cubicBezTo>
                  <a:pt x="4345053" y="3406941"/>
                  <a:pt x="4340297" y="3415631"/>
                  <a:pt x="4333162" y="3421850"/>
                </a:cubicBezTo>
                <a:cubicBezTo>
                  <a:pt x="4327674" y="3426424"/>
                  <a:pt x="4320814" y="3428711"/>
                  <a:pt x="4312582" y="3428711"/>
                </a:cubicBezTo>
                <a:cubicBezTo>
                  <a:pt x="4304168" y="3428711"/>
                  <a:pt x="4296667" y="3425326"/>
                  <a:pt x="4290081" y="3418558"/>
                </a:cubicBezTo>
                <a:cubicBezTo>
                  <a:pt x="4283496" y="3411789"/>
                  <a:pt x="4279197" y="3401911"/>
                  <a:pt x="4277184" y="3388922"/>
                </a:cubicBezTo>
                <a:cubicBezTo>
                  <a:pt x="4274623" y="3371910"/>
                  <a:pt x="4273343" y="3353616"/>
                  <a:pt x="4273343" y="3334042"/>
                </a:cubicBezTo>
                <a:cubicBezTo>
                  <a:pt x="4273343" y="3297089"/>
                  <a:pt x="4274395" y="3268231"/>
                  <a:pt x="4276498" y="3247468"/>
                </a:cubicBezTo>
                <a:cubicBezTo>
                  <a:pt x="4278602" y="3226705"/>
                  <a:pt x="4282993" y="3212802"/>
                  <a:pt x="4289670" y="3205759"/>
                </a:cubicBezTo>
                <a:cubicBezTo>
                  <a:pt x="4296347" y="3198716"/>
                  <a:pt x="4304350" y="3195194"/>
                  <a:pt x="4313680" y="3195194"/>
                </a:cubicBezTo>
                <a:close/>
                <a:moveTo>
                  <a:pt x="7068521" y="3193548"/>
                </a:moveTo>
                <a:cubicBezTo>
                  <a:pt x="7074924" y="3193548"/>
                  <a:pt x="7080046" y="3195194"/>
                  <a:pt x="7083888" y="3198487"/>
                </a:cubicBezTo>
                <a:cubicBezTo>
                  <a:pt x="7090656" y="3204158"/>
                  <a:pt x="7095641" y="3212482"/>
                  <a:pt x="7098842" y="3223458"/>
                </a:cubicBezTo>
                <a:cubicBezTo>
                  <a:pt x="7102044" y="3234434"/>
                  <a:pt x="7103644" y="3254648"/>
                  <a:pt x="7103644" y="3284101"/>
                </a:cubicBezTo>
                <a:lnTo>
                  <a:pt x="7029007" y="3284101"/>
                </a:lnTo>
                <a:lnTo>
                  <a:pt x="7029007" y="3274497"/>
                </a:lnTo>
                <a:cubicBezTo>
                  <a:pt x="7029007" y="3246142"/>
                  <a:pt x="7034404" y="3223824"/>
                  <a:pt x="7045197" y="3207543"/>
                </a:cubicBezTo>
                <a:cubicBezTo>
                  <a:pt x="7051234" y="3198213"/>
                  <a:pt x="7059009" y="3193548"/>
                  <a:pt x="7068521" y="3193548"/>
                </a:cubicBezTo>
                <a:close/>
                <a:moveTo>
                  <a:pt x="5839796" y="3193548"/>
                </a:moveTo>
                <a:cubicBezTo>
                  <a:pt x="5846199" y="3193548"/>
                  <a:pt x="5851321" y="3195194"/>
                  <a:pt x="5855162" y="3198487"/>
                </a:cubicBezTo>
                <a:cubicBezTo>
                  <a:pt x="5861931" y="3204158"/>
                  <a:pt x="5866917" y="3212482"/>
                  <a:pt x="5870117" y="3223458"/>
                </a:cubicBezTo>
                <a:cubicBezTo>
                  <a:pt x="5873319" y="3234434"/>
                  <a:pt x="5874919" y="3254648"/>
                  <a:pt x="5874919" y="3284101"/>
                </a:cubicBezTo>
                <a:lnTo>
                  <a:pt x="5800282" y="3284101"/>
                </a:lnTo>
                <a:lnTo>
                  <a:pt x="5800282" y="3274497"/>
                </a:lnTo>
                <a:cubicBezTo>
                  <a:pt x="5800282" y="3246142"/>
                  <a:pt x="5805678" y="3223824"/>
                  <a:pt x="5816472" y="3207543"/>
                </a:cubicBezTo>
                <a:cubicBezTo>
                  <a:pt x="5822509" y="3198213"/>
                  <a:pt x="5830283" y="3193548"/>
                  <a:pt x="5839796" y="3193548"/>
                </a:cubicBezTo>
                <a:close/>
                <a:moveTo>
                  <a:pt x="8199294" y="3185591"/>
                </a:moveTo>
                <a:lnTo>
                  <a:pt x="8254723" y="3313736"/>
                </a:lnTo>
                <a:lnTo>
                  <a:pt x="8142218" y="3313736"/>
                </a:lnTo>
                <a:close/>
                <a:moveTo>
                  <a:pt x="6489212" y="3183395"/>
                </a:moveTo>
                <a:lnTo>
                  <a:pt x="6489212" y="3193548"/>
                </a:lnTo>
                <a:cubicBezTo>
                  <a:pt x="6501286" y="3194280"/>
                  <a:pt x="6509427" y="3197161"/>
                  <a:pt x="6513634" y="3202192"/>
                </a:cubicBezTo>
                <a:cubicBezTo>
                  <a:pt x="6517841" y="3207223"/>
                  <a:pt x="6519945" y="3218793"/>
                  <a:pt x="6519945" y="3236903"/>
                </a:cubicBezTo>
                <a:lnTo>
                  <a:pt x="6519945" y="3386727"/>
                </a:lnTo>
                <a:cubicBezTo>
                  <a:pt x="6519945" y="3404837"/>
                  <a:pt x="6518116" y="3415996"/>
                  <a:pt x="6514457" y="3420204"/>
                </a:cubicBezTo>
                <a:cubicBezTo>
                  <a:pt x="6508969" y="3426424"/>
                  <a:pt x="6500554" y="3429716"/>
                  <a:pt x="6489212" y="3430082"/>
                </a:cubicBezTo>
                <a:lnTo>
                  <a:pt x="6489212" y="3439961"/>
                </a:lnTo>
                <a:lnTo>
                  <a:pt x="6627785" y="3439961"/>
                </a:lnTo>
                <a:lnTo>
                  <a:pt x="6627785" y="3430082"/>
                </a:lnTo>
                <a:cubicBezTo>
                  <a:pt x="6615528" y="3429351"/>
                  <a:pt x="6607296" y="3426469"/>
                  <a:pt x="6603089" y="3421439"/>
                </a:cubicBezTo>
                <a:cubicBezTo>
                  <a:pt x="6598882" y="3416408"/>
                  <a:pt x="6596778" y="3404837"/>
                  <a:pt x="6596778" y="3386727"/>
                </a:cubicBezTo>
                <a:lnTo>
                  <a:pt x="6596778" y="3183395"/>
                </a:lnTo>
                <a:close/>
                <a:moveTo>
                  <a:pt x="5104325" y="3183395"/>
                </a:moveTo>
                <a:lnTo>
                  <a:pt x="5104325" y="3193548"/>
                </a:lnTo>
                <a:cubicBezTo>
                  <a:pt x="5115667" y="3195012"/>
                  <a:pt x="5123121" y="3198122"/>
                  <a:pt x="5126688" y="3202878"/>
                </a:cubicBezTo>
                <a:cubicBezTo>
                  <a:pt x="5130256" y="3207634"/>
                  <a:pt x="5132039" y="3219708"/>
                  <a:pt x="5132039" y="3239099"/>
                </a:cubicBezTo>
                <a:lnTo>
                  <a:pt x="5132039" y="3340902"/>
                </a:lnTo>
                <a:cubicBezTo>
                  <a:pt x="5132039" y="3370537"/>
                  <a:pt x="5133960" y="3391300"/>
                  <a:pt x="5137802" y="3403191"/>
                </a:cubicBezTo>
                <a:cubicBezTo>
                  <a:pt x="5141643" y="3415082"/>
                  <a:pt x="5149189" y="3425463"/>
                  <a:pt x="5160440" y="3434336"/>
                </a:cubicBezTo>
                <a:cubicBezTo>
                  <a:pt x="5171690" y="3443208"/>
                  <a:pt x="5184541" y="3447644"/>
                  <a:pt x="5198993" y="3447644"/>
                </a:cubicBezTo>
                <a:cubicBezTo>
                  <a:pt x="5214177" y="3447644"/>
                  <a:pt x="5227897" y="3444305"/>
                  <a:pt x="5240153" y="3437628"/>
                </a:cubicBezTo>
                <a:cubicBezTo>
                  <a:pt x="5252410" y="3430952"/>
                  <a:pt x="5264667" y="3420295"/>
                  <a:pt x="5276924" y="3405661"/>
                </a:cubicBezTo>
                <a:lnTo>
                  <a:pt x="5276924" y="3439961"/>
                </a:lnTo>
                <a:lnTo>
                  <a:pt x="5381470" y="3439961"/>
                </a:lnTo>
                <a:lnTo>
                  <a:pt x="5381470" y="3430082"/>
                </a:lnTo>
                <a:cubicBezTo>
                  <a:pt x="5370311" y="3428802"/>
                  <a:pt x="5362902" y="3425738"/>
                  <a:pt x="5359244" y="3420890"/>
                </a:cubicBezTo>
                <a:cubicBezTo>
                  <a:pt x="5355585" y="3416042"/>
                  <a:pt x="5353756" y="3403832"/>
                  <a:pt x="5353756" y="3384258"/>
                </a:cubicBezTo>
                <a:lnTo>
                  <a:pt x="5353756" y="3183395"/>
                </a:lnTo>
                <a:lnTo>
                  <a:pt x="5249209" y="3183395"/>
                </a:lnTo>
                <a:lnTo>
                  <a:pt x="5249209" y="3193548"/>
                </a:lnTo>
                <a:cubicBezTo>
                  <a:pt x="5260551" y="3195012"/>
                  <a:pt x="5268005" y="3198122"/>
                  <a:pt x="5271572" y="3202878"/>
                </a:cubicBezTo>
                <a:cubicBezTo>
                  <a:pt x="5275140" y="3207634"/>
                  <a:pt x="5276924" y="3219708"/>
                  <a:pt x="5276924" y="3239099"/>
                </a:cubicBezTo>
                <a:lnTo>
                  <a:pt x="5276924" y="3376300"/>
                </a:lnTo>
                <a:cubicBezTo>
                  <a:pt x="5266679" y="3390752"/>
                  <a:pt x="5257898" y="3400355"/>
                  <a:pt x="5250581" y="3405112"/>
                </a:cubicBezTo>
                <a:cubicBezTo>
                  <a:pt x="5245275" y="3408587"/>
                  <a:pt x="5239330" y="3410326"/>
                  <a:pt x="5232745" y="3410326"/>
                </a:cubicBezTo>
                <a:cubicBezTo>
                  <a:pt x="5227805" y="3410326"/>
                  <a:pt x="5223461" y="3408953"/>
                  <a:pt x="5219710" y="3406210"/>
                </a:cubicBezTo>
                <a:cubicBezTo>
                  <a:pt x="5215961" y="3403465"/>
                  <a:pt x="5213216" y="3399441"/>
                  <a:pt x="5211478" y="3394136"/>
                </a:cubicBezTo>
                <a:cubicBezTo>
                  <a:pt x="5209741" y="3388831"/>
                  <a:pt x="5208872" y="3377032"/>
                  <a:pt x="5208872" y="3358738"/>
                </a:cubicBezTo>
                <a:lnTo>
                  <a:pt x="5208872" y="3183395"/>
                </a:lnTo>
                <a:close/>
                <a:moveTo>
                  <a:pt x="4466150" y="3183395"/>
                </a:moveTo>
                <a:lnTo>
                  <a:pt x="4466150" y="3193548"/>
                </a:lnTo>
                <a:cubicBezTo>
                  <a:pt x="4477492" y="3195012"/>
                  <a:pt x="4484946" y="3198122"/>
                  <a:pt x="4488514" y="3202878"/>
                </a:cubicBezTo>
                <a:cubicBezTo>
                  <a:pt x="4492080" y="3207634"/>
                  <a:pt x="4493864" y="3219708"/>
                  <a:pt x="4493864" y="3239099"/>
                </a:cubicBezTo>
                <a:lnTo>
                  <a:pt x="4493864" y="3340902"/>
                </a:lnTo>
                <a:cubicBezTo>
                  <a:pt x="4493864" y="3370537"/>
                  <a:pt x="4495785" y="3391300"/>
                  <a:pt x="4499627" y="3403191"/>
                </a:cubicBezTo>
                <a:cubicBezTo>
                  <a:pt x="4503468" y="3415082"/>
                  <a:pt x="4511014" y="3425463"/>
                  <a:pt x="4522265" y="3434336"/>
                </a:cubicBezTo>
                <a:cubicBezTo>
                  <a:pt x="4533515" y="3443208"/>
                  <a:pt x="4546366" y="3447644"/>
                  <a:pt x="4560818" y="3447644"/>
                </a:cubicBezTo>
                <a:cubicBezTo>
                  <a:pt x="4576002" y="3447644"/>
                  <a:pt x="4589722" y="3444305"/>
                  <a:pt x="4601978" y="3437628"/>
                </a:cubicBezTo>
                <a:cubicBezTo>
                  <a:pt x="4614235" y="3430952"/>
                  <a:pt x="4626492" y="3420295"/>
                  <a:pt x="4638748" y="3405661"/>
                </a:cubicBezTo>
                <a:lnTo>
                  <a:pt x="4638748" y="3439961"/>
                </a:lnTo>
                <a:lnTo>
                  <a:pt x="4743295" y="3439961"/>
                </a:lnTo>
                <a:lnTo>
                  <a:pt x="4743295" y="3430082"/>
                </a:lnTo>
                <a:cubicBezTo>
                  <a:pt x="4732136" y="3428802"/>
                  <a:pt x="4724728" y="3425738"/>
                  <a:pt x="4721070" y="3420890"/>
                </a:cubicBezTo>
                <a:cubicBezTo>
                  <a:pt x="4717410" y="3416042"/>
                  <a:pt x="4715581" y="3403832"/>
                  <a:pt x="4715581" y="3384258"/>
                </a:cubicBezTo>
                <a:lnTo>
                  <a:pt x="4715581" y="3183395"/>
                </a:lnTo>
                <a:lnTo>
                  <a:pt x="4611034" y="3183395"/>
                </a:lnTo>
                <a:lnTo>
                  <a:pt x="4611034" y="3193548"/>
                </a:lnTo>
                <a:cubicBezTo>
                  <a:pt x="4622376" y="3195012"/>
                  <a:pt x="4629830" y="3198122"/>
                  <a:pt x="4633397" y="3202878"/>
                </a:cubicBezTo>
                <a:cubicBezTo>
                  <a:pt x="4636965" y="3207634"/>
                  <a:pt x="4638748" y="3219708"/>
                  <a:pt x="4638748" y="3239099"/>
                </a:cubicBezTo>
                <a:lnTo>
                  <a:pt x="4638748" y="3376300"/>
                </a:lnTo>
                <a:cubicBezTo>
                  <a:pt x="4628504" y="3390752"/>
                  <a:pt x="4619723" y="3400355"/>
                  <a:pt x="4612406" y="3405112"/>
                </a:cubicBezTo>
                <a:cubicBezTo>
                  <a:pt x="4607101" y="3408587"/>
                  <a:pt x="4601155" y="3410326"/>
                  <a:pt x="4594570" y="3410326"/>
                </a:cubicBezTo>
                <a:cubicBezTo>
                  <a:pt x="4589630" y="3410326"/>
                  <a:pt x="4585286" y="3408953"/>
                  <a:pt x="4581535" y="3406210"/>
                </a:cubicBezTo>
                <a:cubicBezTo>
                  <a:pt x="4577785" y="3403465"/>
                  <a:pt x="4575042" y="3399441"/>
                  <a:pt x="4573303" y="3394136"/>
                </a:cubicBezTo>
                <a:cubicBezTo>
                  <a:pt x="4571566" y="3388831"/>
                  <a:pt x="4570697" y="3377032"/>
                  <a:pt x="4570697" y="3358738"/>
                </a:cubicBezTo>
                <a:lnTo>
                  <a:pt x="4570697" y="3183395"/>
                </a:lnTo>
                <a:close/>
                <a:moveTo>
                  <a:pt x="7322482" y="3175712"/>
                </a:moveTo>
                <a:cubicBezTo>
                  <a:pt x="7285346" y="3175712"/>
                  <a:pt x="7256123" y="3189386"/>
                  <a:pt x="7234811" y="3216735"/>
                </a:cubicBezTo>
                <a:cubicBezTo>
                  <a:pt x="7213498" y="3244084"/>
                  <a:pt x="7202843" y="3276143"/>
                  <a:pt x="7202843" y="3312913"/>
                </a:cubicBezTo>
                <a:cubicBezTo>
                  <a:pt x="7202843" y="3348585"/>
                  <a:pt x="7213270" y="3379958"/>
                  <a:pt x="7234125" y="3407033"/>
                </a:cubicBezTo>
                <a:cubicBezTo>
                  <a:pt x="7254979" y="3434107"/>
                  <a:pt x="7284706" y="3447644"/>
                  <a:pt x="7323305" y="3447644"/>
                </a:cubicBezTo>
                <a:cubicBezTo>
                  <a:pt x="7362636" y="3447644"/>
                  <a:pt x="7393461" y="3432826"/>
                  <a:pt x="7415779" y="3403191"/>
                </a:cubicBezTo>
                <a:cubicBezTo>
                  <a:pt x="7434255" y="3378678"/>
                  <a:pt x="7443493" y="3348219"/>
                  <a:pt x="7443493" y="3311816"/>
                </a:cubicBezTo>
                <a:cubicBezTo>
                  <a:pt x="7443493" y="3286570"/>
                  <a:pt x="7438508" y="3263338"/>
                  <a:pt x="7428538" y="3242117"/>
                </a:cubicBezTo>
                <a:cubicBezTo>
                  <a:pt x="7418569" y="3220897"/>
                  <a:pt x="7403979" y="3204524"/>
                  <a:pt x="7384771" y="3192999"/>
                </a:cubicBezTo>
                <a:cubicBezTo>
                  <a:pt x="7365563" y="3181475"/>
                  <a:pt x="7344800" y="3175712"/>
                  <a:pt x="7322482" y="3175712"/>
                </a:cubicBezTo>
                <a:close/>
                <a:moveTo>
                  <a:pt x="7072637" y="3175712"/>
                </a:moveTo>
                <a:cubicBezTo>
                  <a:pt x="7041538" y="3175712"/>
                  <a:pt x="7014418" y="3188380"/>
                  <a:pt x="6991277" y="3213717"/>
                </a:cubicBezTo>
                <a:cubicBezTo>
                  <a:pt x="6968136" y="3239053"/>
                  <a:pt x="6956565" y="3273125"/>
                  <a:pt x="6956565" y="3315932"/>
                </a:cubicBezTo>
                <a:cubicBezTo>
                  <a:pt x="6956565" y="3350872"/>
                  <a:pt x="6964431" y="3380142"/>
                  <a:pt x="6980164" y="3403740"/>
                </a:cubicBezTo>
                <a:cubicBezTo>
                  <a:pt x="6999738" y="3433010"/>
                  <a:pt x="7028550" y="3447644"/>
                  <a:pt x="7066600" y="3447644"/>
                </a:cubicBezTo>
                <a:cubicBezTo>
                  <a:pt x="7088735" y="3447644"/>
                  <a:pt x="7108218" y="3441744"/>
                  <a:pt x="7125048" y="3429945"/>
                </a:cubicBezTo>
                <a:cubicBezTo>
                  <a:pt x="7141878" y="3418146"/>
                  <a:pt x="7157244" y="3398069"/>
                  <a:pt x="7171147" y="3369714"/>
                </a:cubicBezTo>
                <a:lnTo>
                  <a:pt x="7161817" y="3363677"/>
                </a:lnTo>
                <a:cubicBezTo>
                  <a:pt x="7151573" y="3379592"/>
                  <a:pt x="7141969" y="3390615"/>
                  <a:pt x="7133005" y="3396743"/>
                </a:cubicBezTo>
                <a:cubicBezTo>
                  <a:pt x="7124042" y="3402871"/>
                  <a:pt x="7114072" y="3405935"/>
                  <a:pt x="7103096" y="3405935"/>
                </a:cubicBezTo>
                <a:cubicBezTo>
                  <a:pt x="7085351" y="3405935"/>
                  <a:pt x="7070167" y="3398343"/>
                  <a:pt x="7057545" y="3383160"/>
                </a:cubicBezTo>
                <a:cubicBezTo>
                  <a:pt x="7041081" y="3363403"/>
                  <a:pt x="7032026" y="3336511"/>
                  <a:pt x="7030379" y="3302486"/>
                </a:cubicBezTo>
                <a:lnTo>
                  <a:pt x="7171147" y="3302486"/>
                </a:lnTo>
                <a:cubicBezTo>
                  <a:pt x="7169684" y="3260593"/>
                  <a:pt x="7159394" y="3228992"/>
                  <a:pt x="7140277" y="3207680"/>
                </a:cubicBezTo>
                <a:cubicBezTo>
                  <a:pt x="7121161" y="3186368"/>
                  <a:pt x="7098614" y="3175712"/>
                  <a:pt x="7072637" y="3175712"/>
                </a:cubicBezTo>
                <a:close/>
                <a:moveTo>
                  <a:pt x="5843912" y="3175712"/>
                </a:moveTo>
                <a:cubicBezTo>
                  <a:pt x="5812813" y="3175712"/>
                  <a:pt x="5785693" y="3188380"/>
                  <a:pt x="5762552" y="3213717"/>
                </a:cubicBezTo>
                <a:cubicBezTo>
                  <a:pt x="5739411" y="3239053"/>
                  <a:pt x="5727840" y="3273125"/>
                  <a:pt x="5727840" y="3315932"/>
                </a:cubicBezTo>
                <a:cubicBezTo>
                  <a:pt x="5727840" y="3350872"/>
                  <a:pt x="5735706" y="3380142"/>
                  <a:pt x="5751438" y="3403740"/>
                </a:cubicBezTo>
                <a:cubicBezTo>
                  <a:pt x="5771013" y="3433010"/>
                  <a:pt x="5799825" y="3447644"/>
                  <a:pt x="5837875" y="3447644"/>
                </a:cubicBezTo>
                <a:cubicBezTo>
                  <a:pt x="5860010" y="3447644"/>
                  <a:pt x="5879493" y="3441744"/>
                  <a:pt x="5896323" y="3429945"/>
                </a:cubicBezTo>
                <a:cubicBezTo>
                  <a:pt x="5913153" y="3418146"/>
                  <a:pt x="5928519" y="3398069"/>
                  <a:pt x="5942422" y="3369714"/>
                </a:cubicBezTo>
                <a:lnTo>
                  <a:pt x="5933093" y="3363677"/>
                </a:lnTo>
                <a:cubicBezTo>
                  <a:pt x="5922848" y="3379592"/>
                  <a:pt x="5913244" y="3390615"/>
                  <a:pt x="5904280" y="3396743"/>
                </a:cubicBezTo>
                <a:cubicBezTo>
                  <a:pt x="5895317" y="3402871"/>
                  <a:pt x="5885347" y="3405935"/>
                  <a:pt x="5874371" y="3405935"/>
                </a:cubicBezTo>
                <a:cubicBezTo>
                  <a:pt x="5856627" y="3405935"/>
                  <a:pt x="5841442" y="3398343"/>
                  <a:pt x="5828820" y="3383160"/>
                </a:cubicBezTo>
                <a:cubicBezTo>
                  <a:pt x="5812356" y="3363403"/>
                  <a:pt x="5803300" y="3336511"/>
                  <a:pt x="5801654" y="3302486"/>
                </a:cubicBezTo>
                <a:lnTo>
                  <a:pt x="5942422" y="3302486"/>
                </a:lnTo>
                <a:cubicBezTo>
                  <a:pt x="5940959" y="3260593"/>
                  <a:pt x="5930669" y="3228992"/>
                  <a:pt x="5911552" y="3207680"/>
                </a:cubicBezTo>
                <a:cubicBezTo>
                  <a:pt x="5892435" y="3186368"/>
                  <a:pt x="5869889" y="3175712"/>
                  <a:pt x="5843912" y="3175712"/>
                </a:cubicBezTo>
                <a:close/>
                <a:moveTo>
                  <a:pt x="4312582" y="3175712"/>
                </a:moveTo>
                <a:cubicBezTo>
                  <a:pt x="4275447" y="3175712"/>
                  <a:pt x="4246223" y="3189386"/>
                  <a:pt x="4224911" y="3216735"/>
                </a:cubicBezTo>
                <a:cubicBezTo>
                  <a:pt x="4203599" y="3244084"/>
                  <a:pt x="4192943" y="3276143"/>
                  <a:pt x="4192943" y="3312913"/>
                </a:cubicBezTo>
                <a:cubicBezTo>
                  <a:pt x="4192943" y="3348585"/>
                  <a:pt x="4203371" y="3379958"/>
                  <a:pt x="4224225" y="3407033"/>
                </a:cubicBezTo>
                <a:cubicBezTo>
                  <a:pt x="4245079" y="3434107"/>
                  <a:pt x="4274806" y="3447644"/>
                  <a:pt x="4313405" y="3447644"/>
                </a:cubicBezTo>
                <a:cubicBezTo>
                  <a:pt x="4352737" y="3447644"/>
                  <a:pt x="4383561" y="3432826"/>
                  <a:pt x="4405879" y="3403191"/>
                </a:cubicBezTo>
                <a:cubicBezTo>
                  <a:pt x="4424356" y="3378678"/>
                  <a:pt x="4433593" y="3348219"/>
                  <a:pt x="4433593" y="3311816"/>
                </a:cubicBezTo>
                <a:cubicBezTo>
                  <a:pt x="4433593" y="3286570"/>
                  <a:pt x="4428609" y="3263338"/>
                  <a:pt x="4418639" y="3242117"/>
                </a:cubicBezTo>
                <a:cubicBezTo>
                  <a:pt x="4408669" y="3220897"/>
                  <a:pt x="4394079" y="3204524"/>
                  <a:pt x="4374871" y="3192999"/>
                </a:cubicBezTo>
                <a:cubicBezTo>
                  <a:pt x="4355663" y="3181475"/>
                  <a:pt x="4334900" y="3175712"/>
                  <a:pt x="4312582" y="3175712"/>
                </a:cubicBezTo>
                <a:close/>
                <a:moveTo>
                  <a:pt x="7821433" y="3080220"/>
                </a:moveTo>
                <a:cubicBezTo>
                  <a:pt x="7855642" y="3080220"/>
                  <a:pt x="7881527" y="3097050"/>
                  <a:pt x="7899089" y="3130710"/>
                </a:cubicBezTo>
                <a:cubicBezTo>
                  <a:pt x="7913174" y="3157418"/>
                  <a:pt x="7920218" y="3200591"/>
                  <a:pt x="7920218" y="3260228"/>
                </a:cubicBezTo>
                <a:cubicBezTo>
                  <a:pt x="7920218" y="3320779"/>
                  <a:pt x="7908967" y="3366147"/>
                  <a:pt x="7886466" y="3396331"/>
                </a:cubicBezTo>
                <a:cubicBezTo>
                  <a:pt x="7870917" y="3417369"/>
                  <a:pt x="7849239" y="3427887"/>
                  <a:pt x="7821433" y="3427887"/>
                </a:cubicBezTo>
                <a:cubicBezTo>
                  <a:pt x="7793810" y="3427887"/>
                  <a:pt x="7772132" y="3417185"/>
                  <a:pt x="7756400" y="3395782"/>
                </a:cubicBezTo>
                <a:cubicBezTo>
                  <a:pt x="7733899" y="3365049"/>
                  <a:pt x="7722648" y="3317852"/>
                  <a:pt x="7722648" y="3254191"/>
                </a:cubicBezTo>
                <a:cubicBezTo>
                  <a:pt x="7722648" y="3201140"/>
                  <a:pt x="7730148" y="3160254"/>
                  <a:pt x="7745149" y="3131533"/>
                </a:cubicBezTo>
                <a:cubicBezTo>
                  <a:pt x="7763077" y="3097324"/>
                  <a:pt x="7788505" y="3080220"/>
                  <a:pt x="7821433" y="3080220"/>
                </a:cubicBezTo>
                <a:close/>
                <a:moveTo>
                  <a:pt x="6784576" y="3067872"/>
                </a:moveTo>
                <a:lnTo>
                  <a:pt x="6784576" y="3079397"/>
                </a:lnTo>
                <a:cubicBezTo>
                  <a:pt x="6796649" y="3079397"/>
                  <a:pt x="6804881" y="3080677"/>
                  <a:pt x="6809272" y="3083239"/>
                </a:cubicBezTo>
                <a:cubicBezTo>
                  <a:pt x="6813662" y="3085800"/>
                  <a:pt x="6816955" y="3089733"/>
                  <a:pt x="6819150" y="3095038"/>
                </a:cubicBezTo>
                <a:cubicBezTo>
                  <a:pt x="6820797" y="3099062"/>
                  <a:pt x="6821620" y="3110862"/>
                  <a:pt x="6821620" y="3130436"/>
                </a:cubicBezTo>
                <a:lnTo>
                  <a:pt x="6821620" y="3207817"/>
                </a:lnTo>
                <a:cubicBezTo>
                  <a:pt x="6810827" y="3195926"/>
                  <a:pt x="6800674" y="3187603"/>
                  <a:pt x="6791161" y="3182846"/>
                </a:cubicBezTo>
                <a:cubicBezTo>
                  <a:pt x="6781648" y="3178090"/>
                  <a:pt x="6770764" y="3175712"/>
                  <a:pt x="6758507" y="3175712"/>
                </a:cubicBezTo>
                <a:cubicBezTo>
                  <a:pt x="6739482" y="3175712"/>
                  <a:pt x="6721692" y="3181291"/>
                  <a:pt x="6705136" y="3192450"/>
                </a:cubicBezTo>
                <a:cubicBezTo>
                  <a:pt x="6688581" y="3203609"/>
                  <a:pt x="6675547" y="3220119"/>
                  <a:pt x="6666034" y="3241980"/>
                </a:cubicBezTo>
                <a:cubicBezTo>
                  <a:pt x="6656521" y="3263841"/>
                  <a:pt x="6651765" y="3288582"/>
                  <a:pt x="6651765" y="3316206"/>
                </a:cubicBezTo>
                <a:cubicBezTo>
                  <a:pt x="6651765" y="3350780"/>
                  <a:pt x="6659448" y="3379958"/>
                  <a:pt x="6674815" y="3403740"/>
                </a:cubicBezTo>
                <a:cubicBezTo>
                  <a:pt x="6693840" y="3433010"/>
                  <a:pt x="6719725" y="3447644"/>
                  <a:pt x="6752471" y="3447644"/>
                </a:cubicBezTo>
                <a:cubicBezTo>
                  <a:pt x="6765276" y="3447644"/>
                  <a:pt x="6776755" y="3444809"/>
                  <a:pt x="6786908" y="3439138"/>
                </a:cubicBezTo>
                <a:cubicBezTo>
                  <a:pt x="6797061" y="3433467"/>
                  <a:pt x="6808632" y="3422765"/>
                  <a:pt x="6821620" y="3407033"/>
                </a:cubicBezTo>
                <a:lnTo>
                  <a:pt x="6821620" y="3447644"/>
                </a:lnTo>
                <a:lnTo>
                  <a:pt x="6930009" y="3426516"/>
                </a:lnTo>
                <a:lnTo>
                  <a:pt x="6930009" y="3417460"/>
                </a:lnTo>
                <a:cubicBezTo>
                  <a:pt x="6919764" y="3416728"/>
                  <a:pt x="6912584" y="3414899"/>
                  <a:pt x="6908468" y="3411972"/>
                </a:cubicBezTo>
                <a:cubicBezTo>
                  <a:pt x="6904352" y="3409045"/>
                  <a:pt x="6901562" y="3404563"/>
                  <a:pt x="6900099" y="3398526"/>
                </a:cubicBezTo>
                <a:cubicBezTo>
                  <a:pt x="6899001" y="3394868"/>
                  <a:pt x="6898452" y="3383069"/>
                  <a:pt x="6898452" y="3363128"/>
                </a:cubicBezTo>
                <a:lnTo>
                  <a:pt x="6898452" y="3067872"/>
                </a:lnTo>
                <a:close/>
                <a:moveTo>
                  <a:pt x="6091553" y="3067872"/>
                </a:moveTo>
                <a:lnTo>
                  <a:pt x="6091553" y="3078025"/>
                </a:lnTo>
                <a:cubicBezTo>
                  <a:pt x="6106005" y="3079671"/>
                  <a:pt x="6115837" y="3083604"/>
                  <a:pt x="6121051" y="3089824"/>
                </a:cubicBezTo>
                <a:cubicBezTo>
                  <a:pt x="6126264" y="3096044"/>
                  <a:pt x="6136555" y="3116990"/>
                  <a:pt x="6151921" y="3152662"/>
                </a:cubicBezTo>
                <a:lnTo>
                  <a:pt x="6279518" y="3448468"/>
                </a:lnTo>
                <a:lnTo>
                  <a:pt x="6288573" y="3448468"/>
                </a:lnTo>
                <a:lnTo>
                  <a:pt x="6416719" y="3164187"/>
                </a:lnTo>
                <a:cubicBezTo>
                  <a:pt x="6431902" y="3130344"/>
                  <a:pt x="6443336" y="3108850"/>
                  <a:pt x="6451019" y="3099703"/>
                </a:cubicBezTo>
                <a:cubicBezTo>
                  <a:pt x="6461630" y="3087446"/>
                  <a:pt x="6473703" y="3080220"/>
                  <a:pt x="6487240" y="3078025"/>
                </a:cubicBezTo>
                <a:lnTo>
                  <a:pt x="6487240" y="3067872"/>
                </a:lnTo>
                <a:lnTo>
                  <a:pt x="6365131" y="3067872"/>
                </a:lnTo>
                <a:lnTo>
                  <a:pt x="6365131" y="3078025"/>
                </a:lnTo>
                <a:cubicBezTo>
                  <a:pt x="6378119" y="3078025"/>
                  <a:pt x="6388547" y="3079580"/>
                  <a:pt x="6396413" y="3082690"/>
                </a:cubicBezTo>
                <a:cubicBezTo>
                  <a:pt x="6402084" y="3084885"/>
                  <a:pt x="6406383" y="3088087"/>
                  <a:pt x="6409310" y="3092294"/>
                </a:cubicBezTo>
                <a:cubicBezTo>
                  <a:pt x="6412237" y="3096502"/>
                  <a:pt x="6413700" y="3101349"/>
                  <a:pt x="6413700" y="3106837"/>
                </a:cubicBezTo>
                <a:cubicBezTo>
                  <a:pt x="6413700" y="3111593"/>
                  <a:pt x="6412694" y="3117356"/>
                  <a:pt x="6410682" y="3124124"/>
                </a:cubicBezTo>
                <a:cubicBezTo>
                  <a:pt x="6408670" y="3130893"/>
                  <a:pt x="6403273" y="3144247"/>
                  <a:pt x="6394492" y="3164187"/>
                </a:cubicBezTo>
                <a:lnTo>
                  <a:pt x="6320953" y="3329102"/>
                </a:lnTo>
                <a:lnTo>
                  <a:pt x="6241650" y="3143881"/>
                </a:lnTo>
                <a:cubicBezTo>
                  <a:pt x="6233236" y="3124307"/>
                  <a:pt x="6228296" y="3112279"/>
                  <a:pt x="6226833" y="3107797"/>
                </a:cubicBezTo>
                <a:cubicBezTo>
                  <a:pt x="6225369" y="3103316"/>
                  <a:pt x="6224638" y="3099428"/>
                  <a:pt x="6224638" y="3096135"/>
                </a:cubicBezTo>
                <a:cubicBezTo>
                  <a:pt x="6224638" y="3090830"/>
                  <a:pt x="6226741" y="3086806"/>
                  <a:pt x="6230949" y="3084062"/>
                </a:cubicBezTo>
                <a:cubicBezTo>
                  <a:pt x="6236802" y="3080037"/>
                  <a:pt x="6247779" y="3078025"/>
                  <a:pt x="6263877" y="3078025"/>
                </a:cubicBezTo>
                <a:lnTo>
                  <a:pt x="6269914" y="3078025"/>
                </a:lnTo>
                <a:lnTo>
                  <a:pt x="6269914" y="3067872"/>
                </a:lnTo>
                <a:close/>
                <a:moveTo>
                  <a:pt x="5413161" y="3067872"/>
                </a:moveTo>
                <a:lnTo>
                  <a:pt x="5413161" y="3078025"/>
                </a:lnTo>
                <a:cubicBezTo>
                  <a:pt x="5422491" y="3078391"/>
                  <a:pt x="5429122" y="3079808"/>
                  <a:pt x="5433056" y="3082278"/>
                </a:cubicBezTo>
                <a:cubicBezTo>
                  <a:pt x="5436989" y="3084748"/>
                  <a:pt x="5439870" y="3088544"/>
                  <a:pt x="5441699" y="3093666"/>
                </a:cubicBezTo>
                <a:cubicBezTo>
                  <a:pt x="5442980" y="3097141"/>
                  <a:pt x="5443620" y="3106288"/>
                  <a:pt x="5443620" y="3121106"/>
                </a:cubicBezTo>
                <a:lnTo>
                  <a:pt x="5443620" y="3447370"/>
                </a:lnTo>
                <a:lnTo>
                  <a:pt x="5452950" y="3447370"/>
                </a:lnTo>
                <a:lnTo>
                  <a:pt x="5495483" y="3419655"/>
                </a:lnTo>
                <a:cubicBezTo>
                  <a:pt x="5505909" y="3429534"/>
                  <a:pt x="5516519" y="3436668"/>
                  <a:pt x="5527313" y="3441058"/>
                </a:cubicBezTo>
                <a:cubicBezTo>
                  <a:pt x="5538106" y="3445449"/>
                  <a:pt x="5550454" y="3447644"/>
                  <a:pt x="5564357" y="3447644"/>
                </a:cubicBezTo>
                <a:cubicBezTo>
                  <a:pt x="5588321" y="3447644"/>
                  <a:pt x="5609633" y="3441653"/>
                  <a:pt x="5628293" y="3429671"/>
                </a:cubicBezTo>
                <a:cubicBezTo>
                  <a:pt x="5646952" y="3417689"/>
                  <a:pt x="5661861" y="3400264"/>
                  <a:pt x="5673020" y="3377397"/>
                </a:cubicBezTo>
                <a:cubicBezTo>
                  <a:pt x="5684179" y="3354530"/>
                  <a:pt x="5689759" y="3329102"/>
                  <a:pt x="5689759" y="3301114"/>
                </a:cubicBezTo>
                <a:cubicBezTo>
                  <a:pt x="5689759" y="3276234"/>
                  <a:pt x="5685368" y="3254282"/>
                  <a:pt x="5676588" y="3235257"/>
                </a:cubicBezTo>
                <a:cubicBezTo>
                  <a:pt x="5667806" y="3216232"/>
                  <a:pt x="5655641" y="3201551"/>
                  <a:pt x="5640092" y="3191216"/>
                </a:cubicBezTo>
                <a:cubicBezTo>
                  <a:pt x="5624542" y="3180880"/>
                  <a:pt x="5607987" y="3175712"/>
                  <a:pt x="5590425" y="3175712"/>
                </a:cubicBezTo>
                <a:cubicBezTo>
                  <a:pt x="5564814" y="3175712"/>
                  <a:pt x="5541216" y="3186871"/>
                  <a:pt x="5519629" y="3209189"/>
                </a:cubicBezTo>
                <a:lnTo>
                  <a:pt x="5519629" y="3067872"/>
                </a:lnTo>
                <a:close/>
                <a:moveTo>
                  <a:pt x="4783493" y="3067872"/>
                </a:moveTo>
                <a:lnTo>
                  <a:pt x="4783493" y="3168577"/>
                </a:lnTo>
                <a:lnTo>
                  <a:pt x="4793920" y="3168577"/>
                </a:lnTo>
                <a:cubicBezTo>
                  <a:pt x="4798128" y="3141138"/>
                  <a:pt x="4808189" y="3120008"/>
                  <a:pt x="4824104" y="3105191"/>
                </a:cubicBezTo>
                <a:cubicBezTo>
                  <a:pt x="4835446" y="3094581"/>
                  <a:pt x="4853649" y="3089276"/>
                  <a:pt x="4878710" y="3089276"/>
                </a:cubicBezTo>
                <a:lnTo>
                  <a:pt x="4905602" y="3089276"/>
                </a:lnTo>
                <a:lnTo>
                  <a:pt x="4905602" y="3376300"/>
                </a:lnTo>
                <a:cubicBezTo>
                  <a:pt x="4905602" y="3394959"/>
                  <a:pt x="4904596" y="3406484"/>
                  <a:pt x="4902583" y="3410874"/>
                </a:cubicBezTo>
                <a:cubicBezTo>
                  <a:pt x="4899839" y="3417094"/>
                  <a:pt x="4896089" y="3421484"/>
                  <a:pt x="4891333" y="3424046"/>
                </a:cubicBezTo>
                <a:cubicBezTo>
                  <a:pt x="4884747" y="3427887"/>
                  <a:pt x="4876058" y="3429808"/>
                  <a:pt x="4865265" y="3429808"/>
                </a:cubicBezTo>
                <a:lnTo>
                  <a:pt x="4852917" y="3429808"/>
                </a:lnTo>
                <a:lnTo>
                  <a:pt x="4852917" y="3439961"/>
                </a:lnTo>
                <a:lnTo>
                  <a:pt x="5047742" y="3439961"/>
                </a:lnTo>
                <a:lnTo>
                  <a:pt x="5047742" y="3429808"/>
                </a:lnTo>
                <a:lnTo>
                  <a:pt x="5035394" y="3429808"/>
                </a:lnTo>
                <a:cubicBezTo>
                  <a:pt x="5024784" y="3429808"/>
                  <a:pt x="5016414" y="3428024"/>
                  <a:pt x="5010286" y="3424458"/>
                </a:cubicBezTo>
                <a:cubicBezTo>
                  <a:pt x="5004158" y="3420890"/>
                  <a:pt x="5000042" y="3416728"/>
                  <a:pt x="4997938" y="3411972"/>
                </a:cubicBezTo>
                <a:cubicBezTo>
                  <a:pt x="4995834" y="3407216"/>
                  <a:pt x="4994782" y="3395325"/>
                  <a:pt x="4994782" y="3376300"/>
                </a:cubicBezTo>
                <a:lnTo>
                  <a:pt x="4994782" y="3089276"/>
                </a:lnTo>
                <a:lnTo>
                  <a:pt x="5022497" y="3089276"/>
                </a:lnTo>
                <a:cubicBezTo>
                  <a:pt x="5039876" y="3089276"/>
                  <a:pt x="5052041" y="3090922"/>
                  <a:pt x="5058992" y="3094215"/>
                </a:cubicBezTo>
                <a:cubicBezTo>
                  <a:pt x="5071432" y="3100251"/>
                  <a:pt x="5081219" y="3108346"/>
                  <a:pt x="5088353" y="3118499"/>
                </a:cubicBezTo>
                <a:cubicBezTo>
                  <a:pt x="5095488" y="3128652"/>
                  <a:pt x="5101982" y="3145345"/>
                  <a:pt x="5107836" y="3168577"/>
                </a:cubicBezTo>
                <a:lnTo>
                  <a:pt x="5117714" y="3168577"/>
                </a:lnTo>
                <a:lnTo>
                  <a:pt x="5117714" y="3067872"/>
                </a:lnTo>
                <a:close/>
                <a:moveTo>
                  <a:pt x="3834677" y="3067872"/>
                </a:moveTo>
                <a:lnTo>
                  <a:pt x="3834677" y="3078025"/>
                </a:lnTo>
                <a:cubicBezTo>
                  <a:pt x="3846567" y="3078208"/>
                  <a:pt x="3856080" y="3081089"/>
                  <a:pt x="3863214" y="3086668"/>
                </a:cubicBezTo>
                <a:cubicBezTo>
                  <a:pt x="3870349" y="3092248"/>
                  <a:pt x="3882606" y="3110770"/>
                  <a:pt x="3899984" y="3142235"/>
                </a:cubicBezTo>
                <a:lnTo>
                  <a:pt x="3987518" y="3301662"/>
                </a:lnTo>
                <a:lnTo>
                  <a:pt x="3987518" y="3376300"/>
                </a:lnTo>
                <a:cubicBezTo>
                  <a:pt x="3987518" y="3394959"/>
                  <a:pt x="3986512" y="3406484"/>
                  <a:pt x="3984500" y="3410874"/>
                </a:cubicBezTo>
                <a:cubicBezTo>
                  <a:pt x="3981756" y="3417094"/>
                  <a:pt x="3978006" y="3421484"/>
                  <a:pt x="3973249" y="3424046"/>
                </a:cubicBezTo>
                <a:cubicBezTo>
                  <a:pt x="3966847" y="3427887"/>
                  <a:pt x="3958157" y="3429808"/>
                  <a:pt x="3947182" y="3429808"/>
                </a:cubicBezTo>
                <a:lnTo>
                  <a:pt x="3927699" y="3429808"/>
                </a:lnTo>
                <a:lnTo>
                  <a:pt x="3927699" y="3439961"/>
                </a:lnTo>
                <a:lnTo>
                  <a:pt x="4136519" y="3439961"/>
                </a:lnTo>
                <a:lnTo>
                  <a:pt x="4136519" y="3429808"/>
                </a:lnTo>
                <a:lnTo>
                  <a:pt x="4115664" y="3429808"/>
                </a:lnTo>
                <a:cubicBezTo>
                  <a:pt x="4105786" y="3429808"/>
                  <a:pt x="4097874" y="3428024"/>
                  <a:pt x="4091928" y="3424458"/>
                </a:cubicBezTo>
                <a:cubicBezTo>
                  <a:pt x="4085983" y="3420890"/>
                  <a:pt x="4082004" y="3416774"/>
                  <a:pt x="4079992" y="3412109"/>
                </a:cubicBezTo>
                <a:cubicBezTo>
                  <a:pt x="4077980" y="3407444"/>
                  <a:pt x="4076973" y="3395508"/>
                  <a:pt x="4076973" y="3376300"/>
                </a:cubicBezTo>
                <a:lnTo>
                  <a:pt x="4076973" y="3286296"/>
                </a:lnTo>
                <a:lnTo>
                  <a:pt x="4157648" y="3151565"/>
                </a:lnTo>
                <a:cubicBezTo>
                  <a:pt x="4177405" y="3117356"/>
                  <a:pt x="4191856" y="3096410"/>
                  <a:pt x="4201003" y="3088726"/>
                </a:cubicBezTo>
                <a:cubicBezTo>
                  <a:pt x="4207589" y="3083239"/>
                  <a:pt x="4217010" y="3079671"/>
                  <a:pt x="4229266" y="3078025"/>
                </a:cubicBezTo>
                <a:lnTo>
                  <a:pt x="4229266" y="3067872"/>
                </a:lnTo>
                <a:lnTo>
                  <a:pt x="4115664" y="3067872"/>
                </a:lnTo>
                <a:lnTo>
                  <a:pt x="4115664" y="3078025"/>
                </a:lnTo>
                <a:cubicBezTo>
                  <a:pt x="4132311" y="3078940"/>
                  <a:pt x="4143745" y="3081684"/>
                  <a:pt x="4149965" y="3086257"/>
                </a:cubicBezTo>
                <a:cubicBezTo>
                  <a:pt x="4154721" y="3089550"/>
                  <a:pt x="4157099" y="3093666"/>
                  <a:pt x="4157099" y="3098605"/>
                </a:cubicBezTo>
                <a:cubicBezTo>
                  <a:pt x="4157099" y="3107569"/>
                  <a:pt x="4148775" y="3125771"/>
                  <a:pt x="4132128" y="3153211"/>
                </a:cubicBezTo>
                <a:lnTo>
                  <a:pt x="4065174" y="3265441"/>
                </a:lnTo>
                <a:lnTo>
                  <a:pt x="3997946" y="3142235"/>
                </a:lnTo>
                <a:cubicBezTo>
                  <a:pt x="3983311" y="3115709"/>
                  <a:pt x="3975994" y="3099154"/>
                  <a:pt x="3975994" y="3092568"/>
                </a:cubicBezTo>
                <a:cubicBezTo>
                  <a:pt x="3975994" y="3089092"/>
                  <a:pt x="3978143" y="3085800"/>
                  <a:pt x="3982442" y="3082690"/>
                </a:cubicBezTo>
                <a:cubicBezTo>
                  <a:pt x="3986741" y="3079580"/>
                  <a:pt x="3994287" y="3078025"/>
                  <a:pt x="4005080" y="3078025"/>
                </a:cubicBezTo>
                <a:lnTo>
                  <a:pt x="4013038" y="3078025"/>
                </a:lnTo>
                <a:lnTo>
                  <a:pt x="4013038" y="3067872"/>
                </a:lnTo>
                <a:close/>
                <a:moveTo>
                  <a:pt x="8232496" y="3060189"/>
                </a:moveTo>
                <a:lnTo>
                  <a:pt x="8099411" y="3357091"/>
                </a:lnTo>
                <a:cubicBezTo>
                  <a:pt x="8086789" y="3385447"/>
                  <a:pt x="8076179" y="3404152"/>
                  <a:pt x="8067581" y="3413207"/>
                </a:cubicBezTo>
                <a:cubicBezTo>
                  <a:pt x="8058983" y="3422262"/>
                  <a:pt x="8048007" y="3427796"/>
                  <a:pt x="8034652" y="3429808"/>
                </a:cubicBezTo>
                <a:lnTo>
                  <a:pt x="8034652" y="3439961"/>
                </a:lnTo>
                <a:lnTo>
                  <a:pt x="8158408" y="3439961"/>
                </a:lnTo>
                <a:lnTo>
                  <a:pt x="8158408" y="3429808"/>
                </a:lnTo>
                <a:cubicBezTo>
                  <a:pt x="8139017" y="3428344"/>
                  <a:pt x="8126851" y="3426149"/>
                  <a:pt x="8121912" y="3423222"/>
                </a:cubicBezTo>
                <a:cubicBezTo>
                  <a:pt x="8113498" y="3418283"/>
                  <a:pt x="8109290" y="3410600"/>
                  <a:pt x="8109290" y="3400173"/>
                </a:cubicBezTo>
                <a:cubicBezTo>
                  <a:pt x="8109290" y="3392306"/>
                  <a:pt x="8111851" y="3382337"/>
                  <a:pt x="8116973" y="3370263"/>
                </a:cubicBezTo>
                <a:lnTo>
                  <a:pt x="8132614" y="3334042"/>
                </a:lnTo>
                <a:lnTo>
                  <a:pt x="8264052" y="3334042"/>
                </a:lnTo>
                <a:lnTo>
                  <a:pt x="8283809" y="3380416"/>
                </a:lnTo>
                <a:cubicBezTo>
                  <a:pt x="8288932" y="3392490"/>
                  <a:pt x="8291676" y="3399349"/>
                  <a:pt x="8292041" y="3400996"/>
                </a:cubicBezTo>
                <a:cubicBezTo>
                  <a:pt x="8293139" y="3404471"/>
                  <a:pt x="8293688" y="3407856"/>
                  <a:pt x="8293688" y="3411149"/>
                </a:cubicBezTo>
                <a:cubicBezTo>
                  <a:pt x="8293688" y="3416637"/>
                  <a:pt x="8291676" y="3420844"/>
                  <a:pt x="8287651" y="3423771"/>
                </a:cubicBezTo>
                <a:cubicBezTo>
                  <a:pt x="8281797" y="3427796"/>
                  <a:pt x="8271644" y="3429808"/>
                  <a:pt x="8257192" y="3429808"/>
                </a:cubicBezTo>
                <a:lnTo>
                  <a:pt x="8249784" y="3429808"/>
                </a:lnTo>
                <a:lnTo>
                  <a:pt x="8249784" y="3439961"/>
                </a:lnTo>
                <a:lnTo>
                  <a:pt x="8429791" y="3439961"/>
                </a:lnTo>
                <a:lnTo>
                  <a:pt x="8429791" y="3429808"/>
                </a:lnTo>
                <a:cubicBezTo>
                  <a:pt x="8418449" y="3428894"/>
                  <a:pt x="8409669" y="3425600"/>
                  <a:pt x="8403449" y="3419930"/>
                </a:cubicBezTo>
                <a:cubicBezTo>
                  <a:pt x="8395216" y="3412429"/>
                  <a:pt x="8384698" y="3394227"/>
                  <a:pt x="8371892" y="3365324"/>
                </a:cubicBezTo>
                <a:lnTo>
                  <a:pt x="8237710" y="3060189"/>
                </a:lnTo>
                <a:close/>
                <a:moveTo>
                  <a:pt x="7821707" y="3059366"/>
                </a:moveTo>
                <a:cubicBezTo>
                  <a:pt x="7764266" y="3059366"/>
                  <a:pt x="7716886" y="3077796"/>
                  <a:pt x="7679567" y="3114657"/>
                </a:cubicBezTo>
                <a:cubicBezTo>
                  <a:pt x="7642248" y="3151519"/>
                  <a:pt x="7623589" y="3197755"/>
                  <a:pt x="7623589" y="3253368"/>
                </a:cubicBezTo>
                <a:cubicBezTo>
                  <a:pt x="7623589" y="3301296"/>
                  <a:pt x="7637355" y="3342548"/>
                  <a:pt x="7664887" y="3377123"/>
                </a:cubicBezTo>
                <a:cubicBezTo>
                  <a:pt x="7692418" y="3411697"/>
                  <a:pt x="7728685" y="3433741"/>
                  <a:pt x="7773687" y="3443254"/>
                </a:cubicBezTo>
                <a:cubicBezTo>
                  <a:pt x="7787224" y="3475450"/>
                  <a:pt x="7807392" y="3499872"/>
                  <a:pt x="7834193" y="3516519"/>
                </a:cubicBezTo>
                <a:cubicBezTo>
                  <a:pt x="7860993" y="3533166"/>
                  <a:pt x="7891405" y="3541490"/>
                  <a:pt x="7925431" y="3541490"/>
                </a:cubicBezTo>
                <a:cubicBezTo>
                  <a:pt x="7947200" y="3541490"/>
                  <a:pt x="7971896" y="3538014"/>
                  <a:pt x="7999520" y="3531062"/>
                </a:cubicBezTo>
                <a:lnTo>
                  <a:pt x="7999520" y="3514324"/>
                </a:lnTo>
                <a:cubicBezTo>
                  <a:pt x="7991288" y="3515787"/>
                  <a:pt x="7983513" y="3516519"/>
                  <a:pt x="7976196" y="3516519"/>
                </a:cubicBezTo>
                <a:cubicBezTo>
                  <a:pt x="7949487" y="3516519"/>
                  <a:pt x="7927261" y="3510391"/>
                  <a:pt x="7909516" y="3498134"/>
                </a:cubicBezTo>
                <a:cubicBezTo>
                  <a:pt x="7891771" y="3485878"/>
                  <a:pt x="7878692" y="3467584"/>
                  <a:pt x="7870276" y="3443254"/>
                </a:cubicBezTo>
                <a:cubicBezTo>
                  <a:pt x="7911254" y="3436302"/>
                  <a:pt x="7946286" y="3414990"/>
                  <a:pt x="7975372" y="3379318"/>
                </a:cubicBezTo>
                <a:cubicBezTo>
                  <a:pt x="8004459" y="3343646"/>
                  <a:pt x="8019002" y="3301662"/>
                  <a:pt x="8019002" y="3253368"/>
                </a:cubicBezTo>
                <a:cubicBezTo>
                  <a:pt x="8019002" y="3197939"/>
                  <a:pt x="8000434" y="3151747"/>
                  <a:pt x="7963299" y="3114795"/>
                </a:cubicBezTo>
                <a:cubicBezTo>
                  <a:pt x="7926163" y="3077842"/>
                  <a:pt x="7878966" y="3059366"/>
                  <a:pt x="7821707" y="3059366"/>
                </a:cubicBezTo>
                <a:close/>
                <a:moveTo>
                  <a:pt x="6558361" y="3059091"/>
                </a:moveTo>
                <a:cubicBezTo>
                  <a:pt x="6546653" y="3059091"/>
                  <a:pt x="6536684" y="3063253"/>
                  <a:pt x="6528452" y="3071576"/>
                </a:cubicBezTo>
                <a:cubicBezTo>
                  <a:pt x="6520220" y="3079900"/>
                  <a:pt x="6516104" y="3089916"/>
                  <a:pt x="6516104" y="3101624"/>
                </a:cubicBezTo>
                <a:cubicBezTo>
                  <a:pt x="6516104" y="3113331"/>
                  <a:pt x="6520220" y="3123301"/>
                  <a:pt x="6528452" y="3131533"/>
                </a:cubicBezTo>
                <a:cubicBezTo>
                  <a:pt x="6536684" y="3139765"/>
                  <a:pt x="6546653" y="3143881"/>
                  <a:pt x="6558361" y="3143881"/>
                </a:cubicBezTo>
                <a:cubicBezTo>
                  <a:pt x="6570069" y="3143881"/>
                  <a:pt x="6580085" y="3139765"/>
                  <a:pt x="6588408" y="3131533"/>
                </a:cubicBezTo>
                <a:cubicBezTo>
                  <a:pt x="6596732" y="3123301"/>
                  <a:pt x="6600894" y="3113331"/>
                  <a:pt x="6600894" y="3101624"/>
                </a:cubicBezTo>
                <a:cubicBezTo>
                  <a:pt x="6600894" y="3089916"/>
                  <a:pt x="6596778" y="3079900"/>
                  <a:pt x="6588546" y="3071576"/>
                </a:cubicBezTo>
                <a:cubicBezTo>
                  <a:pt x="6580314" y="3063253"/>
                  <a:pt x="6570252" y="3059091"/>
                  <a:pt x="6558361" y="3059091"/>
                </a:cubicBezTo>
                <a:close/>
                <a:moveTo>
                  <a:pt x="7438312" y="2629424"/>
                </a:moveTo>
                <a:lnTo>
                  <a:pt x="7438312" y="2715312"/>
                </a:lnTo>
                <a:cubicBezTo>
                  <a:pt x="7426238" y="2725557"/>
                  <a:pt x="7415629" y="2730679"/>
                  <a:pt x="7406481" y="2730679"/>
                </a:cubicBezTo>
                <a:cubicBezTo>
                  <a:pt x="7398250" y="2730679"/>
                  <a:pt x="7391847" y="2728209"/>
                  <a:pt x="7387273" y="2723270"/>
                </a:cubicBezTo>
                <a:cubicBezTo>
                  <a:pt x="7381237" y="2716867"/>
                  <a:pt x="7378218" y="2709458"/>
                  <a:pt x="7378218" y="2701043"/>
                </a:cubicBezTo>
                <a:cubicBezTo>
                  <a:pt x="7378218" y="2690982"/>
                  <a:pt x="7381785" y="2681012"/>
                  <a:pt x="7388920" y="2671133"/>
                </a:cubicBezTo>
                <a:cubicBezTo>
                  <a:pt x="7399713" y="2656316"/>
                  <a:pt x="7416177" y="2642413"/>
                  <a:pt x="7438312" y="2629424"/>
                </a:cubicBezTo>
                <a:close/>
                <a:moveTo>
                  <a:pt x="5399963" y="2629424"/>
                </a:moveTo>
                <a:lnTo>
                  <a:pt x="5399963" y="2715312"/>
                </a:lnTo>
                <a:cubicBezTo>
                  <a:pt x="5387889" y="2725557"/>
                  <a:pt x="5377278" y="2730679"/>
                  <a:pt x="5368132" y="2730679"/>
                </a:cubicBezTo>
                <a:cubicBezTo>
                  <a:pt x="5359900" y="2730679"/>
                  <a:pt x="5353497" y="2728209"/>
                  <a:pt x="5348924" y="2723270"/>
                </a:cubicBezTo>
                <a:cubicBezTo>
                  <a:pt x="5342887" y="2716867"/>
                  <a:pt x="5339868" y="2709458"/>
                  <a:pt x="5339868" y="2701043"/>
                </a:cubicBezTo>
                <a:cubicBezTo>
                  <a:pt x="5339868" y="2690982"/>
                  <a:pt x="5343436" y="2681012"/>
                  <a:pt x="5350570" y="2671133"/>
                </a:cubicBezTo>
                <a:cubicBezTo>
                  <a:pt x="5361363" y="2656316"/>
                  <a:pt x="5377827" y="2642413"/>
                  <a:pt x="5399963" y="2629424"/>
                </a:cubicBezTo>
                <a:close/>
                <a:moveTo>
                  <a:pt x="7904135" y="2589911"/>
                </a:moveTo>
                <a:cubicBezTo>
                  <a:pt x="7932124" y="2589727"/>
                  <a:pt x="7953161" y="2592380"/>
                  <a:pt x="7967247" y="2597868"/>
                </a:cubicBezTo>
                <a:cubicBezTo>
                  <a:pt x="7981334" y="2603356"/>
                  <a:pt x="7992401" y="2613006"/>
                  <a:pt x="8000450" y="2626817"/>
                </a:cubicBezTo>
                <a:cubicBezTo>
                  <a:pt x="8008499" y="2640629"/>
                  <a:pt x="8012524" y="2656224"/>
                  <a:pt x="8012524" y="2673603"/>
                </a:cubicBezTo>
                <a:cubicBezTo>
                  <a:pt x="8012524" y="2688787"/>
                  <a:pt x="8009231" y="2702552"/>
                  <a:pt x="8002645" y="2714900"/>
                </a:cubicBezTo>
                <a:cubicBezTo>
                  <a:pt x="7996059" y="2727249"/>
                  <a:pt x="7986593" y="2736670"/>
                  <a:pt x="7974245" y="2743164"/>
                </a:cubicBezTo>
                <a:cubicBezTo>
                  <a:pt x="7961896" y="2749658"/>
                  <a:pt x="7948405" y="2752905"/>
                  <a:pt x="7933770" y="2752905"/>
                </a:cubicBezTo>
                <a:cubicBezTo>
                  <a:pt x="7923892" y="2752905"/>
                  <a:pt x="7916438" y="2750390"/>
                  <a:pt x="7911406" y="2745359"/>
                </a:cubicBezTo>
                <a:cubicBezTo>
                  <a:pt x="7906376" y="2740328"/>
                  <a:pt x="7903860" y="2732874"/>
                  <a:pt x="7903860" y="2722995"/>
                </a:cubicBezTo>
                <a:lnTo>
                  <a:pt x="7904135" y="2709275"/>
                </a:lnTo>
                <a:close/>
                <a:moveTo>
                  <a:pt x="5076503" y="2536128"/>
                </a:moveTo>
                <a:cubicBezTo>
                  <a:pt x="5096077" y="2536128"/>
                  <a:pt x="5112632" y="2549116"/>
                  <a:pt x="5126170" y="2575093"/>
                </a:cubicBezTo>
                <a:lnTo>
                  <a:pt x="5126170" y="2710099"/>
                </a:lnTo>
                <a:cubicBezTo>
                  <a:pt x="5111901" y="2735343"/>
                  <a:pt x="5096718" y="2747966"/>
                  <a:pt x="5080619" y="2747966"/>
                </a:cubicBezTo>
                <a:cubicBezTo>
                  <a:pt x="5073301" y="2747966"/>
                  <a:pt x="5067540" y="2746228"/>
                  <a:pt x="5063332" y="2742752"/>
                </a:cubicBezTo>
                <a:cubicBezTo>
                  <a:pt x="5055100" y="2735801"/>
                  <a:pt x="5048606" y="2724551"/>
                  <a:pt x="5043849" y="2709001"/>
                </a:cubicBezTo>
                <a:cubicBezTo>
                  <a:pt x="5039093" y="2693452"/>
                  <a:pt x="5036715" y="2669487"/>
                  <a:pt x="5036715" y="2637108"/>
                </a:cubicBezTo>
                <a:cubicBezTo>
                  <a:pt x="5036715" y="2607655"/>
                  <a:pt x="5038864" y="2585795"/>
                  <a:pt x="5043163" y="2571526"/>
                </a:cubicBezTo>
                <a:cubicBezTo>
                  <a:pt x="5047462" y="2557257"/>
                  <a:pt x="5052996" y="2547287"/>
                  <a:pt x="5059764" y="2541616"/>
                </a:cubicBezTo>
                <a:cubicBezTo>
                  <a:pt x="5064155" y="2537957"/>
                  <a:pt x="5069734" y="2536128"/>
                  <a:pt x="5076503" y="2536128"/>
                </a:cubicBezTo>
                <a:close/>
                <a:moveTo>
                  <a:pt x="9038079" y="2528444"/>
                </a:moveTo>
                <a:cubicBezTo>
                  <a:pt x="9045763" y="2528444"/>
                  <a:pt x="9051983" y="2530365"/>
                  <a:pt x="9056739" y="2534207"/>
                </a:cubicBezTo>
                <a:cubicBezTo>
                  <a:pt x="9063507" y="2539512"/>
                  <a:pt x="9068630" y="2547973"/>
                  <a:pt x="9072105" y="2559589"/>
                </a:cubicBezTo>
                <a:cubicBezTo>
                  <a:pt x="9075581" y="2571206"/>
                  <a:pt x="9077319" y="2592563"/>
                  <a:pt x="9077319" y="2623662"/>
                </a:cubicBezTo>
                <a:cubicBezTo>
                  <a:pt x="9077319" y="2676530"/>
                  <a:pt x="9075490" y="2711653"/>
                  <a:pt x="9071831" y="2729032"/>
                </a:cubicBezTo>
                <a:cubicBezTo>
                  <a:pt x="9069453" y="2740191"/>
                  <a:pt x="9064697" y="2748881"/>
                  <a:pt x="9057562" y="2755100"/>
                </a:cubicBezTo>
                <a:cubicBezTo>
                  <a:pt x="9052074" y="2759674"/>
                  <a:pt x="9045214" y="2761960"/>
                  <a:pt x="9036981" y="2761960"/>
                </a:cubicBezTo>
                <a:cubicBezTo>
                  <a:pt x="9028567" y="2761960"/>
                  <a:pt x="9021067" y="2758576"/>
                  <a:pt x="9014481" y="2751807"/>
                </a:cubicBezTo>
                <a:cubicBezTo>
                  <a:pt x="9007895" y="2745039"/>
                  <a:pt x="9003597" y="2735160"/>
                  <a:pt x="9001584" y="2722172"/>
                </a:cubicBezTo>
                <a:cubicBezTo>
                  <a:pt x="8999023" y="2705159"/>
                  <a:pt x="8997742" y="2686866"/>
                  <a:pt x="8997742" y="2667292"/>
                </a:cubicBezTo>
                <a:cubicBezTo>
                  <a:pt x="8997742" y="2630339"/>
                  <a:pt x="8998795" y="2601481"/>
                  <a:pt x="9000898" y="2580718"/>
                </a:cubicBezTo>
                <a:cubicBezTo>
                  <a:pt x="9003002" y="2559955"/>
                  <a:pt x="9007392" y="2546052"/>
                  <a:pt x="9014069" y="2539009"/>
                </a:cubicBezTo>
                <a:cubicBezTo>
                  <a:pt x="9020747" y="2531966"/>
                  <a:pt x="9028749" y="2528444"/>
                  <a:pt x="9038079" y="2528444"/>
                </a:cubicBezTo>
                <a:close/>
                <a:moveTo>
                  <a:pt x="8276080" y="2528444"/>
                </a:moveTo>
                <a:cubicBezTo>
                  <a:pt x="8283763" y="2528444"/>
                  <a:pt x="8289983" y="2530365"/>
                  <a:pt x="8294739" y="2534207"/>
                </a:cubicBezTo>
                <a:cubicBezTo>
                  <a:pt x="8301508" y="2539512"/>
                  <a:pt x="8306630" y="2547973"/>
                  <a:pt x="8310105" y="2559589"/>
                </a:cubicBezTo>
                <a:cubicBezTo>
                  <a:pt x="8313581" y="2571206"/>
                  <a:pt x="8315319" y="2592563"/>
                  <a:pt x="8315319" y="2623662"/>
                </a:cubicBezTo>
                <a:cubicBezTo>
                  <a:pt x="8315319" y="2676530"/>
                  <a:pt x="8313490" y="2711653"/>
                  <a:pt x="8309831" y="2729032"/>
                </a:cubicBezTo>
                <a:cubicBezTo>
                  <a:pt x="8307453" y="2740191"/>
                  <a:pt x="8302697" y="2748881"/>
                  <a:pt x="8295562" y="2755100"/>
                </a:cubicBezTo>
                <a:cubicBezTo>
                  <a:pt x="8290074" y="2759674"/>
                  <a:pt x="8283214" y="2761960"/>
                  <a:pt x="8274982" y="2761960"/>
                </a:cubicBezTo>
                <a:cubicBezTo>
                  <a:pt x="8266567" y="2761960"/>
                  <a:pt x="8259067" y="2758576"/>
                  <a:pt x="8252481" y="2751807"/>
                </a:cubicBezTo>
                <a:cubicBezTo>
                  <a:pt x="8245895" y="2745039"/>
                  <a:pt x="8241597" y="2735160"/>
                  <a:pt x="8239584" y="2722172"/>
                </a:cubicBezTo>
                <a:cubicBezTo>
                  <a:pt x="8237023" y="2705159"/>
                  <a:pt x="8235742" y="2686866"/>
                  <a:pt x="8235742" y="2667292"/>
                </a:cubicBezTo>
                <a:cubicBezTo>
                  <a:pt x="8235742" y="2630339"/>
                  <a:pt x="8236795" y="2601481"/>
                  <a:pt x="8238898" y="2580718"/>
                </a:cubicBezTo>
                <a:cubicBezTo>
                  <a:pt x="8241002" y="2559955"/>
                  <a:pt x="8245392" y="2546052"/>
                  <a:pt x="8252069" y="2539009"/>
                </a:cubicBezTo>
                <a:cubicBezTo>
                  <a:pt x="8258747" y="2531966"/>
                  <a:pt x="8266750" y="2528444"/>
                  <a:pt x="8276080" y="2528444"/>
                </a:cubicBezTo>
                <a:close/>
                <a:moveTo>
                  <a:pt x="4799455" y="2528444"/>
                </a:moveTo>
                <a:cubicBezTo>
                  <a:pt x="4807138" y="2528444"/>
                  <a:pt x="4813358" y="2530365"/>
                  <a:pt x="4818114" y="2534207"/>
                </a:cubicBezTo>
                <a:cubicBezTo>
                  <a:pt x="4824883" y="2539512"/>
                  <a:pt x="4830005" y="2547973"/>
                  <a:pt x="4833481" y="2559589"/>
                </a:cubicBezTo>
                <a:cubicBezTo>
                  <a:pt x="4836956" y="2571206"/>
                  <a:pt x="4838694" y="2592563"/>
                  <a:pt x="4838694" y="2623662"/>
                </a:cubicBezTo>
                <a:cubicBezTo>
                  <a:pt x="4838694" y="2676530"/>
                  <a:pt x="4836865" y="2711653"/>
                  <a:pt x="4833206" y="2729032"/>
                </a:cubicBezTo>
                <a:cubicBezTo>
                  <a:pt x="4830828" y="2740191"/>
                  <a:pt x="4826072" y="2748881"/>
                  <a:pt x="4818937" y="2755100"/>
                </a:cubicBezTo>
                <a:cubicBezTo>
                  <a:pt x="4813450" y="2759674"/>
                  <a:pt x="4806589" y="2761960"/>
                  <a:pt x="4798358" y="2761960"/>
                </a:cubicBezTo>
                <a:cubicBezTo>
                  <a:pt x="4789942" y="2761960"/>
                  <a:pt x="4782442" y="2758576"/>
                  <a:pt x="4775856" y="2751807"/>
                </a:cubicBezTo>
                <a:cubicBezTo>
                  <a:pt x="4769271" y="2745039"/>
                  <a:pt x="4764972" y="2735160"/>
                  <a:pt x="4762960" y="2722172"/>
                </a:cubicBezTo>
                <a:cubicBezTo>
                  <a:pt x="4760398" y="2705159"/>
                  <a:pt x="4759118" y="2686866"/>
                  <a:pt x="4759118" y="2667292"/>
                </a:cubicBezTo>
                <a:cubicBezTo>
                  <a:pt x="4759118" y="2630339"/>
                  <a:pt x="4760170" y="2601481"/>
                  <a:pt x="4762273" y="2580718"/>
                </a:cubicBezTo>
                <a:cubicBezTo>
                  <a:pt x="4764377" y="2559955"/>
                  <a:pt x="4768767" y="2546052"/>
                  <a:pt x="4775445" y="2539009"/>
                </a:cubicBezTo>
                <a:cubicBezTo>
                  <a:pt x="4782122" y="2531966"/>
                  <a:pt x="4790125" y="2528444"/>
                  <a:pt x="4799455" y="2528444"/>
                </a:cubicBezTo>
                <a:close/>
                <a:moveTo>
                  <a:pt x="5960919" y="2518840"/>
                </a:moveTo>
                <a:lnTo>
                  <a:pt x="6016348" y="2646986"/>
                </a:lnTo>
                <a:lnTo>
                  <a:pt x="5903843" y="2646986"/>
                </a:lnTo>
                <a:close/>
                <a:moveTo>
                  <a:pt x="4060337" y="2516645"/>
                </a:moveTo>
                <a:lnTo>
                  <a:pt x="4060337" y="2526798"/>
                </a:lnTo>
                <a:cubicBezTo>
                  <a:pt x="4072411" y="2527530"/>
                  <a:pt x="4080552" y="2530411"/>
                  <a:pt x="4084759" y="2535442"/>
                </a:cubicBezTo>
                <a:cubicBezTo>
                  <a:pt x="4088966" y="2540472"/>
                  <a:pt x="4091070" y="2552043"/>
                  <a:pt x="4091070" y="2570153"/>
                </a:cubicBezTo>
                <a:lnTo>
                  <a:pt x="4091070" y="2719977"/>
                </a:lnTo>
                <a:cubicBezTo>
                  <a:pt x="4091070" y="2738088"/>
                  <a:pt x="4089241" y="2749246"/>
                  <a:pt x="4085583" y="2753454"/>
                </a:cubicBezTo>
                <a:cubicBezTo>
                  <a:pt x="4080094" y="2759674"/>
                  <a:pt x="4071679" y="2762967"/>
                  <a:pt x="4060337" y="2763332"/>
                </a:cubicBezTo>
                <a:lnTo>
                  <a:pt x="4060337" y="2773211"/>
                </a:lnTo>
                <a:lnTo>
                  <a:pt x="4198910" y="2773211"/>
                </a:lnTo>
                <a:lnTo>
                  <a:pt x="4198910" y="2763332"/>
                </a:lnTo>
                <a:cubicBezTo>
                  <a:pt x="4186654" y="2762601"/>
                  <a:pt x="4178421" y="2759720"/>
                  <a:pt x="4174214" y="2754689"/>
                </a:cubicBezTo>
                <a:cubicBezTo>
                  <a:pt x="4170007" y="2749658"/>
                  <a:pt x="4167903" y="2738088"/>
                  <a:pt x="4167903" y="2719977"/>
                </a:cubicBezTo>
                <a:lnTo>
                  <a:pt x="4167903" y="2516645"/>
                </a:lnTo>
                <a:close/>
                <a:moveTo>
                  <a:pt x="3408875" y="2516645"/>
                </a:moveTo>
                <a:lnTo>
                  <a:pt x="3408875" y="2526798"/>
                </a:lnTo>
                <a:cubicBezTo>
                  <a:pt x="3420217" y="2528261"/>
                  <a:pt x="3427671" y="2531371"/>
                  <a:pt x="3431238" y="2536128"/>
                </a:cubicBezTo>
                <a:cubicBezTo>
                  <a:pt x="3434806" y="2540884"/>
                  <a:pt x="3436589" y="2552958"/>
                  <a:pt x="3436589" y="2572349"/>
                </a:cubicBezTo>
                <a:lnTo>
                  <a:pt x="3436589" y="2674152"/>
                </a:lnTo>
                <a:cubicBezTo>
                  <a:pt x="3436589" y="2703787"/>
                  <a:pt x="3438511" y="2724551"/>
                  <a:pt x="3442352" y="2736441"/>
                </a:cubicBezTo>
                <a:cubicBezTo>
                  <a:pt x="3446193" y="2748332"/>
                  <a:pt x="3453739" y="2758714"/>
                  <a:pt x="3464990" y="2767586"/>
                </a:cubicBezTo>
                <a:cubicBezTo>
                  <a:pt x="3476240" y="2776458"/>
                  <a:pt x="3489092" y="2780894"/>
                  <a:pt x="3503543" y="2780894"/>
                </a:cubicBezTo>
                <a:cubicBezTo>
                  <a:pt x="3518727" y="2780894"/>
                  <a:pt x="3532447" y="2777556"/>
                  <a:pt x="3544704" y="2770878"/>
                </a:cubicBezTo>
                <a:cubicBezTo>
                  <a:pt x="3556960" y="2764201"/>
                  <a:pt x="3569217" y="2753546"/>
                  <a:pt x="3581473" y="2738911"/>
                </a:cubicBezTo>
                <a:lnTo>
                  <a:pt x="3581473" y="2773211"/>
                </a:lnTo>
                <a:lnTo>
                  <a:pt x="3686021" y="2773211"/>
                </a:lnTo>
                <a:lnTo>
                  <a:pt x="3686021" y="2763332"/>
                </a:lnTo>
                <a:cubicBezTo>
                  <a:pt x="3674862" y="2762052"/>
                  <a:pt x="3667453" y="2758988"/>
                  <a:pt x="3663794" y="2754140"/>
                </a:cubicBezTo>
                <a:cubicBezTo>
                  <a:pt x="3660136" y="2749292"/>
                  <a:pt x="3658306" y="2737081"/>
                  <a:pt x="3658306" y="2717507"/>
                </a:cubicBezTo>
                <a:lnTo>
                  <a:pt x="3658306" y="2516645"/>
                </a:lnTo>
                <a:lnTo>
                  <a:pt x="3553759" y="2516645"/>
                </a:lnTo>
                <a:lnTo>
                  <a:pt x="3553759" y="2526798"/>
                </a:lnTo>
                <a:cubicBezTo>
                  <a:pt x="3565101" y="2528261"/>
                  <a:pt x="3572556" y="2531371"/>
                  <a:pt x="3576123" y="2536128"/>
                </a:cubicBezTo>
                <a:cubicBezTo>
                  <a:pt x="3579690" y="2540884"/>
                  <a:pt x="3581473" y="2552958"/>
                  <a:pt x="3581473" y="2572349"/>
                </a:cubicBezTo>
                <a:lnTo>
                  <a:pt x="3581473" y="2709550"/>
                </a:lnTo>
                <a:cubicBezTo>
                  <a:pt x="3571229" y="2724001"/>
                  <a:pt x="3562448" y="2733606"/>
                  <a:pt x="3555131" y="2738362"/>
                </a:cubicBezTo>
                <a:cubicBezTo>
                  <a:pt x="3549826" y="2741838"/>
                  <a:pt x="3543881" y="2743575"/>
                  <a:pt x="3537295" y="2743575"/>
                </a:cubicBezTo>
                <a:cubicBezTo>
                  <a:pt x="3532356" y="2743575"/>
                  <a:pt x="3528011" y="2742204"/>
                  <a:pt x="3524261" y="2739459"/>
                </a:cubicBezTo>
                <a:cubicBezTo>
                  <a:pt x="3520511" y="2736715"/>
                  <a:pt x="3517766" y="2732691"/>
                  <a:pt x="3516029" y="2727386"/>
                </a:cubicBezTo>
                <a:cubicBezTo>
                  <a:pt x="3514291" y="2722081"/>
                  <a:pt x="3513422" y="2710281"/>
                  <a:pt x="3513422" y="2691988"/>
                </a:cubicBezTo>
                <a:lnTo>
                  <a:pt x="3513422" y="2516645"/>
                </a:lnTo>
                <a:close/>
                <a:moveTo>
                  <a:pt x="9380435" y="2508962"/>
                </a:moveTo>
                <a:cubicBezTo>
                  <a:pt x="9368545" y="2508962"/>
                  <a:pt x="9356197" y="2513307"/>
                  <a:pt x="9343391" y="2521996"/>
                </a:cubicBezTo>
                <a:cubicBezTo>
                  <a:pt x="9330586" y="2530685"/>
                  <a:pt x="9315677" y="2548293"/>
                  <a:pt x="9298663" y="2574818"/>
                </a:cubicBezTo>
                <a:lnTo>
                  <a:pt x="9298663" y="2516645"/>
                </a:lnTo>
                <a:lnTo>
                  <a:pt x="9193842" y="2516645"/>
                </a:lnTo>
                <a:lnTo>
                  <a:pt x="9193842" y="2526798"/>
                </a:lnTo>
                <a:cubicBezTo>
                  <a:pt x="9202623" y="2527713"/>
                  <a:pt x="9208751" y="2529359"/>
                  <a:pt x="9212227" y="2531737"/>
                </a:cubicBezTo>
                <a:cubicBezTo>
                  <a:pt x="9215703" y="2534116"/>
                  <a:pt x="9218355" y="2537866"/>
                  <a:pt x="9220185" y="2542988"/>
                </a:cubicBezTo>
                <a:cubicBezTo>
                  <a:pt x="9221649" y="2547012"/>
                  <a:pt x="9222379" y="2556342"/>
                  <a:pt x="9222379" y="2570977"/>
                </a:cubicBezTo>
                <a:lnTo>
                  <a:pt x="9222379" y="2712842"/>
                </a:lnTo>
                <a:cubicBezTo>
                  <a:pt x="9222379" y="2735160"/>
                  <a:pt x="9220413" y="2748926"/>
                  <a:pt x="9216480" y="2754140"/>
                </a:cubicBezTo>
                <a:cubicBezTo>
                  <a:pt x="9212547" y="2759354"/>
                  <a:pt x="9205001" y="2762418"/>
                  <a:pt x="9193842" y="2763332"/>
                </a:cubicBezTo>
                <a:lnTo>
                  <a:pt x="9193842" y="2773211"/>
                </a:lnTo>
                <a:lnTo>
                  <a:pt x="9332415" y="2773211"/>
                </a:lnTo>
                <a:lnTo>
                  <a:pt x="9332415" y="2763332"/>
                </a:lnTo>
                <a:cubicBezTo>
                  <a:pt x="9322171" y="2762784"/>
                  <a:pt x="9314899" y="2761366"/>
                  <a:pt x="9310600" y="2759079"/>
                </a:cubicBezTo>
                <a:cubicBezTo>
                  <a:pt x="9306301" y="2756793"/>
                  <a:pt x="9303054" y="2753180"/>
                  <a:pt x="9300859" y="2748241"/>
                </a:cubicBezTo>
                <a:cubicBezTo>
                  <a:pt x="9299579" y="2745314"/>
                  <a:pt x="9298938" y="2738636"/>
                  <a:pt x="9298938" y="2728209"/>
                </a:cubicBezTo>
                <a:lnTo>
                  <a:pt x="9298663" y="2712842"/>
                </a:lnTo>
                <a:lnTo>
                  <a:pt x="9298663" y="2653846"/>
                </a:lnTo>
                <a:cubicBezTo>
                  <a:pt x="9298663" y="2632443"/>
                  <a:pt x="9301591" y="2612869"/>
                  <a:pt x="9307445" y="2595124"/>
                </a:cubicBezTo>
                <a:cubicBezTo>
                  <a:pt x="9311286" y="2583599"/>
                  <a:pt x="9316957" y="2574727"/>
                  <a:pt x="9324457" y="2568507"/>
                </a:cubicBezTo>
                <a:cubicBezTo>
                  <a:pt x="9329214" y="2564482"/>
                  <a:pt x="9334245" y="2562470"/>
                  <a:pt x="9339549" y="2562470"/>
                </a:cubicBezTo>
                <a:cubicBezTo>
                  <a:pt x="9341927" y="2562470"/>
                  <a:pt x="9344031" y="2563019"/>
                  <a:pt x="9345861" y="2564117"/>
                </a:cubicBezTo>
                <a:cubicBezTo>
                  <a:pt x="9347141" y="2564848"/>
                  <a:pt x="9351349" y="2568324"/>
                  <a:pt x="9358483" y="2574544"/>
                </a:cubicBezTo>
                <a:cubicBezTo>
                  <a:pt x="9365617" y="2580764"/>
                  <a:pt x="9374033" y="2583874"/>
                  <a:pt x="9383728" y="2583874"/>
                </a:cubicBezTo>
                <a:cubicBezTo>
                  <a:pt x="9392143" y="2583874"/>
                  <a:pt x="9399323" y="2580490"/>
                  <a:pt x="9405269" y="2573721"/>
                </a:cubicBezTo>
                <a:cubicBezTo>
                  <a:pt x="9411214" y="2566952"/>
                  <a:pt x="9414187" y="2557440"/>
                  <a:pt x="9414187" y="2545183"/>
                </a:cubicBezTo>
                <a:cubicBezTo>
                  <a:pt x="9414187" y="2533658"/>
                  <a:pt x="9411123" y="2524740"/>
                  <a:pt x="9404994" y="2518429"/>
                </a:cubicBezTo>
                <a:cubicBezTo>
                  <a:pt x="9398866" y="2512117"/>
                  <a:pt x="9390680" y="2508962"/>
                  <a:pt x="9380435" y="2508962"/>
                </a:cubicBezTo>
                <a:close/>
                <a:moveTo>
                  <a:pt x="9036981" y="2508962"/>
                </a:moveTo>
                <a:cubicBezTo>
                  <a:pt x="8999846" y="2508962"/>
                  <a:pt x="8970623" y="2522636"/>
                  <a:pt x="8949311" y="2549985"/>
                </a:cubicBezTo>
                <a:cubicBezTo>
                  <a:pt x="8927999" y="2577334"/>
                  <a:pt x="8917343" y="2609393"/>
                  <a:pt x="8917343" y="2646163"/>
                </a:cubicBezTo>
                <a:cubicBezTo>
                  <a:pt x="8917343" y="2681835"/>
                  <a:pt x="8927770" y="2713209"/>
                  <a:pt x="8948625" y="2740283"/>
                </a:cubicBezTo>
                <a:cubicBezTo>
                  <a:pt x="8969479" y="2767357"/>
                  <a:pt x="8999206" y="2780894"/>
                  <a:pt x="9037805" y="2780894"/>
                </a:cubicBezTo>
                <a:cubicBezTo>
                  <a:pt x="9077136" y="2780894"/>
                  <a:pt x="9107961" y="2766077"/>
                  <a:pt x="9130279" y="2736441"/>
                </a:cubicBezTo>
                <a:cubicBezTo>
                  <a:pt x="9148755" y="2711928"/>
                  <a:pt x="9157993" y="2681469"/>
                  <a:pt x="9157993" y="2645065"/>
                </a:cubicBezTo>
                <a:cubicBezTo>
                  <a:pt x="9157993" y="2619820"/>
                  <a:pt x="9153009" y="2596588"/>
                  <a:pt x="9143038" y="2575367"/>
                </a:cubicBezTo>
                <a:cubicBezTo>
                  <a:pt x="9133069" y="2554147"/>
                  <a:pt x="9118479" y="2537774"/>
                  <a:pt x="9099271" y="2526249"/>
                </a:cubicBezTo>
                <a:cubicBezTo>
                  <a:pt x="9080063" y="2514724"/>
                  <a:pt x="9059300" y="2508962"/>
                  <a:pt x="9036981" y="2508962"/>
                </a:cubicBezTo>
                <a:close/>
                <a:moveTo>
                  <a:pt x="8274982" y="2508962"/>
                </a:moveTo>
                <a:cubicBezTo>
                  <a:pt x="8237846" y="2508962"/>
                  <a:pt x="8208623" y="2522636"/>
                  <a:pt x="8187311" y="2549985"/>
                </a:cubicBezTo>
                <a:cubicBezTo>
                  <a:pt x="8165999" y="2577334"/>
                  <a:pt x="8155343" y="2609393"/>
                  <a:pt x="8155343" y="2646163"/>
                </a:cubicBezTo>
                <a:cubicBezTo>
                  <a:pt x="8155343" y="2681835"/>
                  <a:pt x="8165770" y="2713209"/>
                  <a:pt x="8186625" y="2740283"/>
                </a:cubicBezTo>
                <a:cubicBezTo>
                  <a:pt x="8207479" y="2767357"/>
                  <a:pt x="8237206" y="2780894"/>
                  <a:pt x="8275805" y="2780894"/>
                </a:cubicBezTo>
                <a:cubicBezTo>
                  <a:pt x="8315136" y="2780894"/>
                  <a:pt x="8345961" y="2766077"/>
                  <a:pt x="8368279" y="2736441"/>
                </a:cubicBezTo>
                <a:cubicBezTo>
                  <a:pt x="8386755" y="2711928"/>
                  <a:pt x="8395993" y="2681469"/>
                  <a:pt x="8395993" y="2645065"/>
                </a:cubicBezTo>
                <a:cubicBezTo>
                  <a:pt x="8395993" y="2619820"/>
                  <a:pt x="8391009" y="2596588"/>
                  <a:pt x="8381038" y="2575367"/>
                </a:cubicBezTo>
                <a:cubicBezTo>
                  <a:pt x="8371069" y="2554147"/>
                  <a:pt x="8356479" y="2537774"/>
                  <a:pt x="8337271" y="2526249"/>
                </a:cubicBezTo>
                <a:cubicBezTo>
                  <a:pt x="8318063" y="2514724"/>
                  <a:pt x="8297300" y="2508962"/>
                  <a:pt x="8274982" y="2508962"/>
                </a:cubicBezTo>
                <a:close/>
                <a:moveTo>
                  <a:pt x="7425690" y="2508962"/>
                </a:moveTo>
                <a:cubicBezTo>
                  <a:pt x="7405567" y="2508962"/>
                  <a:pt x="7386176" y="2512164"/>
                  <a:pt x="7367516" y="2518566"/>
                </a:cubicBezTo>
                <a:cubicBezTo>
                  <a:pt x="7348857" y="2524969"/>
                  <a:pt x="7334314" y="2534161"/>
                  <a:pt x="7323887" y="2546143"/>
                </a:cubicBezTo>
                <a:cubicBezTo>
                  <a:pt x="7313460" y="2558126"/>
                  <a:pt x="7308246" y="2570702"/>
                  <a:pt x="7308246" y="2583874"/>
                </a:cubicBezTo>
                <a:cubicBezTo>
                  <a:pt x="7308246" y="2593203"/>
                  <a:pt x="7312133" y="2601344"/>
                  <a:pt x="7319908" y="2608295"/>
                </a:cubicBezTo>
                <a:cubicBezTo>
                  <a:pt x="7327683" y="2615247"/>
                  <a:pt x="7337332" y="2618723"/>
                  <a:pt x="7348857" y="2618723"/>
                </a:cubicBezTo>
                <a:cubicBezTo>
                  <a:pt x="7359651" y="2618723"/>
                  <a:pt x="7368386" y="2615567"/>
                  <a:pt x="7375062" y="2609256"/>
                </a:cubicBezTo>
                <a:cubicBezTo>
                  <a:pt x="7381740" y="2602945"/>
                  <a:pt x="7385078" y="2595307"/>
                  <a:pt x="7385078" y="2586343"/>
                </a:cubicBezTo>
                <a:cubicBezTo>
                  <a:pt x="7385078" y="2579026"/>
                  <a:pt x="7381603" y="2571434"/>
                  <a:pt x="7374651" y="2563568"/>
                </a:cubicBezTo>
                <a:cubicBezTo>
                  <a:pt x="7369529" y="2557897"/>
                  <a:pt x="7366968" y="2553141"/>
                  <a:pt x="7366968" y="2549299"/>
                </a:cubicBezTo>
                <a:cubicBezTo>
                  <a:pt x="7366968" y="2544909"/>
                  <a:pt x="7369346" y="2541067"/>
                  <a:pt x="7374102" y="2537774"/>
                </a:cubicBezTo>
                <a:cubicBezTo>
                  <a:pt x="7381785" y="2532469"/>
                  <a:pt x="7391573" y="2529816"/>
                  <a:pt x="7403464" y="2529816"/>
                </a:cubicBezTo>
                <a:cubicBezTo>
                  <a:pt x="7410781" y="2529816"/>
                  <a:pt x="7417366" y="2531691"/>
                  <a:pt x="7423220" y="2535442"/>
                </a:cubicBezTo>
                <a:cubicBezTo>
                  <a:pt x="7429074" y="2539192"/>
                  <a:pt x="7433053" y="2543582"/>
                  <a:pt x="7435156" y="2548613"/>
                </a:cubicBezTo>
                <a:cubicBezTo>
                  <a:pt x="7437260" y="2553644"/>
                  <a:pt x="7438312" y="2565855"/>
                  <a:pt x="7438312" y="2585246"/>
                </a:cubicBezTo>
                <a:lnTo>
                  <a:pt x="7438312" y="2611039"/>
                </a:lnTo>
                <a:cubicBezTo>
                  <a:pt x="7381785" y="2637016"/>
                  <a:pt x="7345107" y="2657825"/>
                  <a:pt x="7328278" y="2673466"/>
                </a:cubicBezTo>
                <a:cubicBezTo>
                  <a:pt x="7311447" y="2689107"/>
                  <a:pt x="7303032" y="2706714"/>
                  <a:pt x="7303032" y="2726288"/>
                </a:cubicBezTo>
                <a:cubicBezTo>
                  <a:pt x="7303032" y="2740740"/>
                  <a:pt x="7307880" y="2752768"/>
                  <a:pt x="7317575" y="2762372"/>
                </a:cubicBezTo>
                <a:cubicBezTo>
                  <a:pt x="7327271" y="2771976"/>
                  <a:pt x="7339436" y="2776778"/>
                  <a:pt x="7354071" y="2776778"/>
                </a:cubicBezTo>
                <a:cubicBezTo>
                  <a:pt x="7378950" y="2776778"/>
                  <a:pt x="7407031" y="2762967"/>
                  <a:pt x="7438312" y="2735343"/>
                </a:cubicBezTo>
                <a:cubicBezTo>
                  <a:pt x="7440142" y="2749246"/>
                  <a:pt x="7445172" y="2759628"/>
                  <a:pt x="7453404" y="2766488"/>
                </a:cubicBezTo>
                <a:cubicBezTo>
                  <a:pt x="7461637" y="2773348"/>
                  <a:pt x="7473070" y="2776778"/>
                  <a:pt x="7487704" y="2776778"/>
                </a:cubicBezTo>
                <a:cubicBezTo>
                  <a:pt x="7500144" y="2776778"/>
                  <a:pt x="7511258" y="2773714"/>
                  <a:pt x="7521044" y="2767586"/>
                </a:cubicBezTo>
                <a:cubicBezTo>
                  <a:pt x="7530831" y="2761457"/>
                  <a:pt x="7540298" y="2751625"/>
                  <a:pt x="7549445" y="2738088"/>
                </a:cubicBezTo>
                <a:lnTo>
                  <a:pt x="7541213" y="2731502"/>
                </a:lnTo>
                <a:cubicBezTo>
                  <a:pt x="7536274" y="2738270"/>
                  <a:pt x="7531426" y="2741655"/>
                  <a:pt x="7526670" y="2741655"/>
                </a:cubicBezTo>
                <a:cubicBezTo>
                  <a:pt x="7524292" y="2741655"/>
                  <a:pt x="7522188" y="2740923"/>
                  <a:pt x="7520358" y="2739459"/>
                </a:cubicBezTo>
                <a:cubicBezTo>
                  <a:pt x="7518529" y="2737996"/>
                  <a:pt x="7517157" y="2735755"/>
                  <a:pt x="7516242" y="2732737"/>
                </a:cubicBezTo>
                <a:cubicBezTo>
                  <a:pt x="7515328" y="2729718"/>
                  <a:pt x="7514870" y="2722355"/>
                  <a:pt x="7514870" y="2710647"/>
                </a:cubicBezTo>
                <a:lnTo>
                  <a:pt x="7514870" y="2611039"/>
                </a:lnTo>
                <a:cubicBezTo>
                  <a:pt x="7514870" y="2583416"/>
                  <a:pt x="7513590" y="2565763"/>
                  <a:pt x="7511029" y="2558080"/>
                </a:cubicBezTo>
                <a:cubicBezTo>
                  <a:pt x="7506821" y="2546006"/>
                  <a:pt x="7497629" y="2534801"/>
                  <a:pt x="7483452" y="2524466"/>
                </a:cubicBezTo>
                <a:cubicBezTo>
                  <a:pt x="7469274" y="2514130"/>
                  <a:pt x="7450020" y="2508962"/>
                  <a:pt x="7425690" y="2508962"/>
                </a:cubicBezTo>
                <a:close/>
                <a:moveTo>
                  <a:pt x="5387340" y="2508962"/>
                </a:moveTo>
                <a:cubicBezTo>
                  <a:pt x="5367217" y="2508962"/>
                  <a:pt x="5347826" y="2512164"/>
                  <a:pt x="5329167" y="2518566"/>
                </a:cubicBezTo>
                <a:cubicBezTo>
                  <a:pt x="5310507" y="2524969"/>
                  <a:pt x="5295964" y="2534161"/>
                  <a:pt x="5285536" y="2546143"/>
                </a:cubicBezTo>
                <a:cubicBezTo>
                  <a:pt x="5275109" y="2558126"/>
                  <a:pt x="5269895" y="2570702"/>
                  <a:pt x="5269895" y="2583874"/>
                </a:cubicBezTo>
                <a:cubicBezTo>
                  <a:pt x="5269895" y="2593203"/>
                  <a:pt x="5273784" y="2601344"/>
                  <a:pt x="5281558" y="2608295"/>
                </a:cubicBezTo>
                <a:cubicBezTo>
                  <a:pt x="5289333" y="2615247"/>
                  <a:pt x="5298982" y="2618723"/>
                  <a:pt x="5310507" y="2618723"/>
                </a:cubicBezTo>
                <a:cubicBezTo>
                  <a:pt x="5321301" y="2618723"/>
                  <a:pt x="5330035" y="2615567"/>
                  <a:pt x="5336713" y="2609256"/>
                </a:cubicBezTo>
                <a:cubicBezTo>
                  <a:pt x="5343390" y="2602945"/>
                  <a:pt x="5346728" y="2595307"/>
                  <a:pt x="5346728" y="2586343"/>
                </a:cubicBezTo>
                <a:cubicBezTo>
                  <a:pt x="5346728" y="2579026"/>
                  <a:pt x="5343253" y="2571434"/>
                  <a:pt x="5336301" y="2563568"/>
                </a:cubicBezTo>
                <a:cubicBezTo>
                  <a:pt x="5331179" y="2557897"/>
                  <a:pt x="5328618" y="2553141"/>
                  <a:pt x="5328618" y="2549299"/>
                </a:cubicBezTo>
                <a:cubicBezTo>
                  <a:pt x="5328618" y="2544909"/>
                  <a:pt x="5330996" y="2541067"/>
                  <a:pt x="5335753" y="2537774"/>
                </a:cubicBezTo>
                <a:cubicBezTo>
                  <a:pt x="5343436" y="2532469"/>
                  <a:pt x="5353222" y="2529816"/>
                  <a:pt x="5365113" y="2529816"/>
                </a:cubicBezTo>
                <a:cubicBezTo>
                  <a:pt x="5372431" y="2529816"/>
                  <a:pt x="5379017" y="2531691"/>
                  <a:pt x="5384870" y="2535442"/>
                </a:cubicBezTo>
                <a:cubicBezTo>
                  <a:pt x="5390724" y="2539192"/>
                  <a:pt x="5394703" y="2543582"/>
                  <a:pt x="5396807" y="2548613"/>
                </a:cubicBezTo>
                <a:cubicBezTo>
                  <a:pt x="5398910" y="2553644"/>
                  <a:pt x="5399963" y="2565855"/>
                  <a:pt x="5399963" y="2585246"/>
                </a:cubicBezTo>
                <a:lnTo>
                  <a:pt x="5399963" y="2611039"/>
                </a:lnTo>
                <a:cubicBezTo>
                  <a:pt x="5343436" y="2637016"/>
                  <a:pt x="5306757" y="2657825"/>
                  <a:pt x="5289927" y="2673466"/>
                </a:cubicBezTo>
                <a:cubicBezTo>
                  <a:pt x="5273097" y="2689107"/>
                  <a:pt x="5264682" y="2706714"/>
                  <a:pt x="5264682" y="2726288"/>
                </a:cubicBezTo>
                <a:cubicBezTo>
                  <a:pt x="5264682" y="2740740"/>
                  <a:pt x="5269531" y="2752768"/>
                  <a:pt x="5279225" y="2762372"/>
                </a:cubicBezTo>
                <a:cubicBezTo>
                  <a:pt x="5288921" y="2771976"/>
                  <a:pt x="5301086" y="2776778"/>
                  <a:pt x="5315721" y="2776778"/>
                </a:cubicBezTo>
                <a:cubicBezTo>
                  <a:pt x="5340600" y="2776778"/>
                  <a:pt x="5368680" y="2762967"/>
                  <a:pt x="5399963" y="2735343"/>
                </a:cubicBezTo>
                <a:cubicBezTo>
                  <a:pt x="5401792" y="2749246"/>
                  <a:pt x="5406822" y="2759628"/>
                  <a:pt x="5415055" y="2766488"/>
                </a:cubicBezTo>
                <a:cubicBezTo>
                  <a:pt x="5423286" y="2773348"/>
                  <a:pt x="5434720" y="2776778"/>
                  <a:pt x="5449355" y="2776778"/>
                </a:cubicBezTo>
                <a:cubicBezTo>
                  <a:pt x="5461794" y="2776778"/>
                  <a:pt x="5472908" y="2773714"/>
                  <a:pt x="5482694" y="2767586"/>
                </a:cubicBezTo>
                <a:cubicBezTo>
                  <a:pt x="5492481" y="2761457"/>
                  <a:pt x="5501948" y="2751625"/>
                  <a:pt x="5511095" y="2738088"/>
                </a:cubicBezTo>
                <a:lnTo>
                  <a:pt x="5502863" y="2731502"/>
                </a:lnTo>
                <a:cubicBezTo>
                  <a:pt x="5497924" y="2738270"/>
                  <a:pt x="5493077" y="2741655"/>
                  <a:pt x="5488320" y="2741655"/>
                </a:cubicBezTo>
                <a:cubicBezTo>
                  <a:pt x="5485942" y="2741655"/>
                  <a:pt x="5483838" y="2740923"/>
                  <a:pt x="5482008" y="2739459"/>
                </a:cubicBezTo>
                <a:cubicBezTo>
                  <a:pt x="5480179" y="2737996"/>
                  <a:pt x="5478808" y="2735755"/>
                  <a:pt x="5477892" y="2732737"/>
                </a:cubicBezTo>
                <a:cubicBezTo>
                  <a:pt x="5476978" y="2729718"/>
                  <a:pt x="5476520" y="2722355"/>
                  <a:pt x="5476520" y="2710647"/>
                </a:cubicBezTo>
                <a:lnTo>
                  <a:pt x="5476520" y="2611039"/>
                </a:lnTo>
                <a:cubicBezTo>
                  <a:pt x="5476520" y="2583416"/>
                  <a:pt x="5475240" y="2565763"/>
                  <a:pt x="5472679" y="2558080"/>
                </a:cubicBezTo>
                <a:cubicBezTo>
                  <a:pt x="5468471" y="2546006"/>
                  <a:pt x="5459279" y="2534801"/>
                  <a:pt x="5445101" y="2524466"/>
                </a:cubicBezTo>
                <a:cubicBezTo>
                  <a:pt x="5430924" y="2514130"/>
                  <a:pt x="5411670" y="2508962"/>
                  <a:pt x="5387340" y="2508962"/>
                </a:cubicBezTo>
                <a:close/>
                <a:moveTo>
                  <a:pt x="4798358" y="2508962"/>
                </a:moveTo>
                <a:cubicBezTo>
                  <a:pt x="4761221" y="2508962"/>
                  <a:pt x="4731998" y="2522636"/>
                  <a:pt x="4710686" y="2549985"/>
                </a:cubicBezTo>
                <a:cubicBezTo>
                  <a:pt x="4689374" y="2577334"/>
                  <a:pt x="4678718" y="2609393"/>
                  <a:pt x="4678718" y="2646163"/>
                </a:cubicBezTo>
                <a:cubicBezTo>
                  <a:pt x="4678718" y="2681835"/>
                  <a:pt x="4689145" y="2713209"/>
                  <a:pt x="4710000" y="2740283"/>
                </a:cubicBezTo>
                <a:cubicBezTo>
                  <a:pt x="4730854" y="2767357"/>
                  <a:pt x="4760581" y="2780894"/>
                  <a:pt x="4799181" y="2780894"/>
                </a:cubicBezTo>
                <a:cubicBezTo>
                  <a:pt x="4838511" y="2780894"/>
                  <a:pt x="4869336" y="2766077"/>
                  <a:pt x="4891654" y="2736441"/>
                </a:cubicBezTo>
                <a:cubicBezTo>
                  <a:pt x="4910130" y="2711928"/>
                  <a:pt x="4919368" y="2681469"/>
                  <a:pt x="4919368" y="2645065"/>
                </a:cubicBezTo>
                <a:cubicBezTo>
                  <a:pt x="4919368" y="2619820"/>
                  <a:pt x="4914383" y="2596588"/>
                  <a:pt x="4904413" y="2575367"/>
                </a:cubicBezTo>
                <a:cubicBezTo>
                  <a:pt x="4894443" y="2554147"/>
                  <a:pt x="4879854" y="2537774"/>
                  <a:pt x="4860646" y="2526249"/>
                </a:cubicBezTo>
                <a:cubicBezTo>
                  <a:pt x="4841439" y="2514724"/>
                  <a:pt x="4820675" y="2508962"/>
                  <a:pt x="4798358" y="2508962"/>
                </a:cubicBezTo>
                <a:close/>
                <a:moveTo>
                  <a:pt x="4405093" y="2508962"/>
                </a:moveTo>
                <a:cubicBezTo>
                  <a:pt x="4390824" y="2508962"/>
                  <a:pt x="4377699" y="2512026"/>
                  <a:pt x="4365716" y="2518154"/>
                </a:cubicBezTo>
                <a:cubicBezTo>
                  <a:pt x="4353734" y="2524283"/>
                  <a:pt x="4340700" y="2535030"/>
                  <a:pt x="4326614" y="2550397"/>
                </a:cubicBezTo>
                <a:lnTo>
                  <a:pt x="4326614" y="2516645"/>
                </a:lnTo>
                <a:lnTo>
                  <a:pt x="4222067" y="2516645"/>
                </a:lnTo>
                <a:lnTo>
                  <a:pt x="4222067" y="2526798"/>
                </a:lnTo>
                <a:cubicBezTo>
                  <a:pt x="4233409" y="2528261"/>
                  <a:pt x="4240863" y="2531371"/>
                  <a:pt x="4244431" y="2536128"/>
                </a:cubicBezTo>
                <a:cubicBezTo>
                  <a:pt x="4247998" y="2540884"/>
                  <a:pt x="4249781" y="2552958"/>
                  <a:pt x="4249781" y="2572349"/>
                </a:cubicBezTo>
                <a:lnTo>
                  <a:pt x="4249781" y="2717233"/>
                </a:lnTo>
                <a:cubicBezTo>
                  <a:pt x="4249781" y="2736990"/>
                  <a:pt x="4248227" y="2748881"/>
                  <a:pt x="4245117" y="2752905"/>
                </a:cubicBezTo>
                <a:cubicBezTo>
                  <a:pt x="4240543" y="2758759"/>
                  <a:pt x="4232860" y="2762235"/>
                  <a:pt x="4222067" y="2763332"/>
                </a:cubicBezTo>
                <a:lnTo>
                  <a:pt x="4222067" y="2773211"/>
                </a:lnTo>
                <a:lnTo>
                  <a:pt x="4354328" y="2773211"/>
                </a:lnTo>
                <a:lnTo>
                  <a:pt x="4354328" y="2763332"/>
                </a:lnTo>
                <a:cubicBezTo>
                  <a:pt x="4342987" y="2762235"/>
                  <a:pt x="4335532" y="2758805"/>
                  <a:pt x="4331965" y="2753042"/>
                </a:cubicBezTo>
                <a:cubicBezTo>
                  <a:pt x="4328398" y="2747280"/>
                  <a:pt x="4326614" y="2735343"/>
                  <a:pt x="4326614" y="2717233"/>
                </a:cubicBezTo>
                <a:lnTo>
                  <a:pt x="4326614" y="2579483"/>
                </a:lnTo>
                <a:cubicBezTo>
                  <a:pt x="4336310" y="2565763"/>
                  <a:pt x="4345456" y="2556068"/>
                  <a:pt x="4354054" y="2550397"/>
                </a:cubicBezTo>
                <a:cubicBezTo>
                  <a:pt x="4360091" y="2546555"/>
                  <a:pt x="4366768" y="2544634"/>
                  <a:pt x="4374085" y="2544634"/>
                </a:cubicBezTo>
                <a:cubicBezTo>
                  <a:pt x="4379025" y="2544634"/>
                  <a:pt x="4383644" y="2546281"/>
                  <a:pt x="4387943" y="2549574"/>
                </a:cubicBezTo>
                <a:cubicBezTo>
                  <a:pt x="4392242" y="2552866"/>
                  <a:pt x="4395306" y="2557440"/>
                  <a:pt x="4397135" y="2563293"/>
                </a:cubicBezTo>
                <a:cubicBezTo>
                  <a:pt x="4398965" y="2569148"/>
                  <a:pt x="4399879" y="2583691"/>
                  <a:pt x="4399879" y="2606923"/>
                </a:cubicBezTo>
                <a:lnTo>
                  <a:pt x="4399879" y="2717233"/>
                </a:lnTo>
                <a:cubicBezTo>
                  <a:pt x="4399879" y="2732234"/>
                  <a:pt x="4399193" y="2741975"/>
                  <a:pt x="4397821" y="2746457"/>
                </a:cubicBezTo>
                <a:cubicBezTo>
                  <a:pt x="4396450" y="2750939"/>
                  <a:pt x="4393705" y="2754780"/>
                  <a:pt x="4389590" y="2757982"/>
                </a:cubicBezTo>
                <a:cubicBezTo>
                  <a:pt x="4385473" y="2761183"/>
                  <a:pt x="4379848" y="2762967"/>
                  <a:pt x="4372714" y="2763332"/>
                </a:cubicBezTo>
                <a:lnTo>
                  <a:pt x="4372714" y="2773211"/>
                </a:lnTo>
                <a:lnTo>
                  <a:pt x="4505524" y="2773211"/>
                </a:lnTo>
                <a:lnTo>
                  <a:pt x="4505524" y="2763332"/>
                </a:lnTo>
                <a:cubicBezTo>
                  <a:pt x="4493634" y="2762601"/>
                  <a:pt x="4485584" y="2758851"/>
                  <a:pt x="4481377" y="2752082"/>
                </a:cubicBezTo>
                <a:cubicBezTo>
                  <a:pt x="4478267" y="2747326"/>
                  <a:pt x="4476712" y="2735710"/>
                  <a:pt x="4476712" y="2717233"/>
                </a:cubicBezTo>
                <a:lnTo>
                  <a:pt x="4476712" y="2579483"/>
                </a:lnTo>
                <a:cubicBezTo>
                  <a:pt x="4484944" y="2567958"/>
                  <a:pt x="4493084" y="2559315"/>
                  <a:pt x="4501133" y="2553552"/>
                </a:cubicBezTo>
                <a:cubicBezTo>
                  <a:pt x="4509182" y="2547790"/>
                  <a:pt x="4517140" y="2544909"/>
                  <a:pt x="4525006" y="2544909"/>
                </a:cubicBezTo>
                <a:cubicBezTo>
                  <a:pt x="4530311" y="2544909"/>
                  <a:pt x="4534931" y="2546418"/>
                  <a:pt x="4538864" y="2549436"/>
                </a:cubicBezTo>
                <a:cubicBezTo>
                  <a:pt x="4542797" y="2552455"/>
                  <a:pt x="4545678" y="2557074"/>
                  <a:pt x="4547507" y="2563293"/>
                </a:cubicBezTo>
                <a:cubicBezTo>
                  <a:pt x="4549337" y="2569513"/>
                  <a:pt x="4550251" y="2584057"/>
                  <a:pt x="4550251" y="2606923"/>
                </a:cubicBezTo>
                <a:lnTo>
                  <a:pt x="4550251" y="2717233"/>
                </a:lnTo>
                <a:cubicBezTo>
                  <a:pt x="4550251" y="2734978"/>
                  <a:pt x="4548605" y="2746320"/>
                  <a:pt x="4545312" y="2751259"/>
                </a:cubicBezTo>
                <a:cubicBezTo>
                  <a:pt x="4540373" y="2758393"/>
                  <a:pt x="4532690" y="2762418"/>
                  <a:pt x="4522262" y="2763332"/>
                </a:cubicBezTo>
                <a:lnTo>
                  <a:pt x="4522262" y="2773211"/>
                </a:lnTo>
                <a:lnTo>
                  <a:pt x="4654798" y="2773211"/>
                </a:lnTo>
                <a:lnTo>
                  <a:pt x="4654798" y="2763332"/>
                </a:lnTo>
                <a:cubicBezTo>
                  <a:pt x="4643457" y="2761869"/>
                  <a:pt x="4636002" y="2758759"/>
                  <a:pt x="4632435" y="2754003"/>
                </a:cubicBezTo>
                <a:cubicBezTo>
                  <a:pt x="4628868" y="2749246"/>
                  <a:pt x="4627084" y="2736990"/>
                  <a:pt x="4627084" y="2717233"/>
                </a:cubicBezTo>
                <a:lnTo>
                  <a:pt x="4627084" y="2612137"/>
                </a:lnTo>
                <a:cubicBezTo>
                  <a:pt x="4627084" y="2584697"/>
                  <a:pt x="4625026" y="2564711"/>
                  <a:pt x="4620910" y="2552180"/>
                </a:cubicBezTo>
                <a:cubicBezTo>
                  <a:pt x="4616794" y="2539649"/>
                  <a:pt x="4609476" y="2529313"/>
                  <a:pt x="4598958" y="2521173"/>
                </a:cubicBezTo>
                <a:cubicBezTo>
                  <a:pt x="4588439" y="2513032"/>
                  <a:pt x="4574308" y="2508962"/>
                  <a:pt x="4556563" y="2508962"/>
                </a:cubicBezTo>
                <a:cubicBezTo>
                  <a:pt x="4541928" y="2508962"/>
                  <a:pt x="4527888" y="2512621"/>
                  <a:pt x="4514442" y="2519938"/>
                </a:cubicBezTo>
                <a:cubicBezTo>
                  <a:pt x="4500996" y="2527255"/>
                  <a:pt x="4486957" y="2539146"/>
                  <a:pt x="4472321" y="2555610"/>
                </a:cubicBezTo>
                <a:cubicBezTo>
                  <a:pt x="4466285" y="2539878"/>
                  <a:pt x="4457686" y="2528170"/>
                  <a:pt x="4446527" y="2520487"/>
                </a:cubicBezTo>
                <a:cubicBezTo>
                  <a:pt x="4435368" y="2512803"/>
                  <a:pt x="4421558" y="2508962"/>
                  <a:pt x="4405093" y="2508962"/>
                </a:cubicBezTo>
                <a:close/>
                <a:moveTo>
                  <a:pt x="8522944" y="2422800"/>
                </a:moveTo>
                <a:cubicBezTo>
                  <a:pt x="8510870" y="2444935"/>
                  <a:pt x="8496738" y="2464966"/>
                  <a:pt x="8480548" y="2482894"/>
                </a:cubicBezTo>
                <a:cubicBezTo>
                  <a:pt x="8464359" y="2500822"/>
                  <a:pt x="8444739" y="2517926"/>
                  <a:pt x="8421689" y="2534207"/>
                </a:cubicBezTo>
                <a:lnTo>
                  <a:pt x="8421689" y="2543811"/>
                </a:lnTo>
                <a:lnTo>
                  <a:pt x="8455166" y="2543811"/>
                </a:lnTo>
                <a:lnTo>
                  <a:pt x="8455166" y="2682384"/>
                </a:lnTo>
                <a:cubicBezTo>
                  <a:pt x="8455166" y="2709824"/>
                  <a:pt x="8456081" y="2726654"/>
                  <a:pt x="8457910" y="2732874"/>
                </a:cubicBezTo>
                <a:cubicBezTo>
                  <a:pt x="8461021" y="2744033"/>
                  <a:pt x="8468200" y="2754140"/>
                  <a:pt x="8479451" y="2763195"/>
                </a:cubicBezTo>
                <a:cubicBezTo>
                  <a:pt x="8490701" y="2772251"/>
                  <a:pt x="8504467" y="2776778"/>
                  <a:pt x="8520748" y="2776778"/>
                </a:cubicBezTo>
                <a:cubicBezTo>
                  <a:pt x="8554043" y="2776778"/>
                  <a:pt x="8578098" y="2759216"/>
                  <a:pt x="8592916" y="2724093"/>
                </a:cubicBezTo>
                <a:lnTo>
                  <a:pt x="8584683" y="2718056"/>
                </a:lnTo>
                <a:cubicBezTo>
                  <a:pt x="8574074" y="2736167"/>
                  <a:pt x="8562823" y="2745222"/>
                  <a:pt x="8550933" y="2745222"/>
                </a:cubicBezTo>
                <a:cubicBezTo>
                  <a:pt x="8548005" y="2745222"/>
                  <a:pt x="8544804" y="2743896"/>
                  <a:pt x="8541328" y="2741243"/>
                </a:cubicBezTo>
                <a:cubicBezTo>
                  <a:pt x="8537853" y="2738590"/>
                  <a:pt x="8535429" y="2735115"/>
                  <a:pt x="8534057" y="2730816"/>
                </a:cubicBezTo>
                <a:cubicBezTo>
                  <a:pt x="8532685" y="2726517"/>
                  <a:pt x="8531999" y="2716958"/>
                  <a:pt x="8531999" y="2702141"/>
                </a:cubicBezTo>
                <a:lnTo>
                  <a:pt x="8531999" y="2543811"/>
                </a:lnTo>
                <a:lnTo>
                  <a:pt x="8592916" y="2543811"/>
                </a:lnTo>
                <a:lnTo>
                  <a:pt x="8592916" y="2516645"/>
                </a:lnTo>
                <a:lnTo>
                  <a:pt x="8531999" y="2516645"/>
                </a:lnTo>
                <a:lnTo>
                  <a:pt x="8531999" y="2422800"/>
                </a:lnTo>
                <a:close/>
                <a:moveTo>
                  <a:pt x="7675219" y="2422800"/>
                </a:moveTo>
                <a:cubicBezTo>
                  <a:pt x="7663145" y="2444935"/>
                  <a:pt x="7649013" y="2464966"/>
                  <a:pt x="7632823" y="2482894"/>
                </a:cubicBezTo>
                <a:cubicBezTo>
                  <a:pt x="7616634" y="2500822"/>
                  <a:pt x="7597014" y="2517926"/>
                  <a:pt x="7573965" y="2534207"/>
                </a:cubicBezTo>
                <a:lnTo>
                  <a:pt x="7573965" y="2543811"/>
                </a:lnTo>
                <a:lnTo>
                  <a:pt x="7607441" y="2543811"/>
                </a:lnTo>
                <a:lnTo>
                  <a:pt x="7607441" y="2682384"/>
                </a:lnTo>
                <a:cubicBezTo>
                  <a:pt x="7607441" y="2709824"/>
                  <a:pt x="7608356" y="2726654"/>
                  <a:pt x="7610185" y="2732874"/>
                </a:cubicBezTo>
                <a:cubicBezTo>
                  <a:pt x="7613296" y="2744033"/>
                  <a:pt x="7620475" y="2754140"/>
                  <a:pt x="7631726" y="2763195"/>
                </a:cubicBezTo>
                <a:cubicBezTo>
                  <a:pt x="7642976" y="2772251"/>
                  <a:pt x="7656742" y="2776778"/>
                  <a:pt x="7673023" y="2776778"/>
                </a:cubicBezTo>
                <a:cubicBezTo>
                  <a:pt x="7706318" y="2776778"/>
                  <a:pt x="7730373" y="2759216"/>
                  <a:pt x="7745191" y="2724093"/>
                </a:cubicBezTo>
                <a:lnTo>
                  <a:pt x="7736959" y="2718056"/>
                </a:lnTo>
                <a:cubicBezTo>
                  <a:pt x="7726349" y="2736167"/>
                  <a:pt x="7715099" y="2745222"/>
                  <a:pt x="7703208" y="2745222"/>
                </a:cubicBezTo>
                <a:cubicBezTo>
                  <a:pt x="7700281" y="2745222"/>
                  <a:pt x="7697079" y="2743896"/>
                  <a:pt x="7693603" y="2741243"/>
                </a:cubicBezTo>
                <a:cubicBezTo>
                  <a:pt x="7690128" y="2738590"/>
                  <a:pt x="7687704" y="2735115"/>
                  <a:pt x="7686332" y="2730816"/>
                </a:cubicBezTo>
                <a:cubicBezTo>
                  <a:pt x="7684960" y="2726517"/>
                  <a:pt x="7684274" y="2716958"/>
                  <a:pt x="7684274" y="2702141"/>
                </a:cubicBezTo>
                <a:lnTo>
                  <a:pt x="7684274" y="2543811"/>
                </a:lnTo>
                <a:lnTo>
                  <a:pt x="7745191" y="2543811"/>
                </a:lnTo>
                <a:lnTo>
                  <a:pt x="7745191" y="2516645"/>
                </a:lnTo>
                <a:lnTo>
                  <a:pt x="7684274" y="2516645"/>
                </a:lnTo>
                <a:lnTo>
                  <a:pt x="7684274" y="2422800"/>
                </a:lnTo>
                <a:close/>
                <a:moveTo>
                  <a:pt x="3969994" y="2422800"/>
                </a:moveTo>
                <a:cubicBezTo>
                  <a:pt x="3957921" y="2444935"/>
                  <a:pt x="3943789" y="2464966"/>
                  <a:pt x="3927599" y="2482894"/>
                </a:cubicBezTo>
                <a:cubicBezTo>
                  <a:pt x="3911409" y="2500822"/>
                  <a:pt x="3891789" y="2517926"/>
                  <a:pt x="3868740" y="2534207"/>
                </a:cubicBezTo>
                <a:lnTo>
                  <a:pt x="3868740" y="2543811"/>
                </a:lnTo>
                <a:lnTo>
                  <a:pt x="3902217" y="2543811"/>
                </a:lnTo>
                <a:lnTo>
                  <a:pt x="3902217" y="2682384"/>
                </a:lnTo>
                <a:cubicBezTo>
                  <a:pt x="3902217" y="2709824"/>
                  <a:pt x="3903132" y="2726654"/>
                  <a:pt x="3904961" y="2732874"/>
                </a:cubicBezTo>
                <a:cubicBezTo>
                  <a:pt x="3908071" y="2744033"/>
                  <a:pt x="3915251" y="2754140"/>
                  <a:pt x="3926501" y="2763195"/>
                </a:cubicBezTo>
                <a:cubicBezTo>
                  <a:pt x="3937752" y="2772251"/>
                  <a:pt x="3951518" y="2776778"/>
                  <a:pt x="3967799" y="2776778"/>
                </a:cubicBezTo>
                <a:cubicBezTo>
                  <a:pt x="4001093" y="2776778"/>
                  <a:pt x="4025149" y="2759216"/>
                  <a:pt x="4039966" y="2724093"/>
                </a:cubicBezTo>
                <a:lnTo>
                  <a:pt x="4031734" y="2718056"/>
                </a:lnTo>
                <a:cubicBezTo>
                  <a:pt x="4021124" y="2736167"/>
                  <a:pt x="4009874" y="2745222"/>
                  <a:pt x="3997983" y="2745222"/>
                </a:cubicBezTo>
                <a:cubicBezTo>
                  <a:pt x="3995056" y="2745222"/>
                  <a:pt x="3991855" y="2743896"/>
                  <a:pt x="3988379" y="2741243"/>
                </a:cubicBezTo>
                <a:cubicBezTo>
                  <a:pt x="3984903" y="2738590"/>
                  <a:pt x="3982479" y="2735115"/>
                  <a:pt x="3981107" y="2730816"/>
                </a:cubicBezTo>
                <a:cubicBezTo>
                  <a:pt x="3979735" y="2726517"/>
                  <a:pt x="3979049" y="2716958"/>
                  <a:pt x="3979049" y="2702141"/>
                </a:cubicBezTo>
                <a:lnTo>
                  <a:pt x="3979049" y="2543811"/>
                </a:lnTo>
                <a:lnTo>
                  <a:pt x="4039966" y="2543811"/>
                </a:lnTo>
                <a:lnTo>
                  <a:pt x="4039966" y="2516645"/>
                </a:lnTo>
                <a:lnTo>
                  <a:pt x="3979049" y="2516645"/>
                </a:lnTo>
                <a:lnTo>
                  <a:pt x="3979049" y="2422800"/>
                </a:lnTo>
                <a:close/>
                <a:moveTo>
                  <a:pt x="7904135" y="2421976"/>
                </a:moveTo>
                <a:cubicBezTo>
                  <a:pt x="7930844" y="2421794"/>
                  <a:pt x="7950234" y="2424446"/>
                  <a:pt x="7962308" y="2429934"/>
                </a:cubicBezTo>
                <a:cubicBezTo>
                  <a:pt x="7974382" y="2435422"/>
                  <a:pt x="7983666" y="2443426"/>
                  <a:pt x="7990160" y="2453944"/>
                </a:cubicBezTo>
                <a:cubicBezTo>
                  <a:pt x="7996654" y="2464463"/>
                  <a:pt x="7999901" y="2477954"/>
                  <a:pt x="7999901" y="2494419"/>
                </a:cubicBezTo>
                <a:cubicBezTo>
                  <a:pt x="7999901" y="2510883"/>
                  <a:pt x="7996608" y="2524420"/>
                  <a:pt x="7990023" y="2535030"/>
                </a:cubicBezTo>
                <a:cubicBezTo>
                  <a:pt x="7983437" y="2545640"/>
                  <a:pt x="7973970" y="2553872"/>
                  <a:pt x="7961622" y="2559726"/>
                </a:cubicBezTo>
                <a:cubicBezTo>
                  <a:pt x="7949274" y="2565580"/>
                  <a:pt x="7930112" y="2568507"/>
                  <a:pt x="7904135" y="2568507"/>
                </a:cubicBezTo>
                <a:close/>
                <a:moveTo>
                  <a:pt x="7765836" y="2401122"/>
                </a:moveTo>
                <a:lnTo>
                  <a:pt x="7765836" y="2411275"/>
                </a:lnTo>
                <a:cubicBezTo>
                  <a:pt x="7782849" y="2411275"/>
                  <a:pt x="7794466" y="2412830"/>
                  <a:pt x="7800685" y="2415940"/>
                </a:cubicBezTo>
                <a:cubicBezTo>
                  <a:pt x="7806905" y="2419050"/>
                  <a:pt x="7811250" y="2423212"/>
                  <a:pt x="7813719" y="2428425"/>
                </a:cubicBezTo>
                <a:cubicBezTo>
                  <a:pt x="7816189" y="2433639"/>
                  <a:pt x="7817424" y="2446307"/>
                  <a:pt x="7817424" y="2466430"/>
                </a:cubicBezTo>
                <a:lnTo>
                  <a:pt x="7817424" y="2707903"/>
                </a:lnTo>
                <a:cubicBezTo>
                  <a:pt x="7817424" y="2728026"/>
                  <a:pt x="7816189" y="2740649"/>
                  <a:pt x="7813719" y="2745771"/>
                </a:cubicBezTo>
                <a:cubicBezTo>
                  <a:pt x="7811250" y="2750893"/>
                  <a:pt x="7806951" y="2755055"/>
                  <a:pt x="7800823" y="2758256"/>
                </a:cubicBezTo>
                <a:cubicBezTo>
                  <a:pt x="7794694" y="2761457"/>
                  <a:pt x="7783032" y="2763058"/>
                  <a:pt x="7765836" y="2763058"/>
                </a:cubicBezTo>
                <a:lnTo>
                  <a:pt x="7765836" y="2773211"/>
                </a:lnTo>
                <a:lnTo>
                  <a:pt x="7954899" y="2773211"/>
                </a:lnTo>
                <a:cubicBezTo>
                  <a:pt x="8007584" y="2773211"/>
                  <a:pt x="8047739" y="2762143"/>
                  <a:pt x="8075362" y="2740009"/>
                </a:cubicBezTo>
                <a:cubicBezTo>
                  <a:pt x="8097863" y="2721715"/>
                  <a:pt x="8109113" y="2698574"/>
                  <a:pt x="8109113" y="2670585"/>
                </a:cubicBezTo>
                <a:cubicBezTo>
                  <a:pt x="8109113" y="2644059"/>
                  <a:pt x="8098869" y="2622473"/>
                  <a:pt x="8078380" y="2605826"/>
                </a:cubicBezTo>
                <a:cubicBezTo>
                  <a:pt x="8064111" y="2594118"/>
                  <a:pt x="8039324" y="2584148"/>
                  <a:pt x="8004017" y="2575916"/>
                </a:cubicBezTo>
                <a:cubicBezTo>
                  <a:pt x="8036763" y="2567684"/>
                  <a:pt x="8059629" y="2556571"/>
                  <a:pt x="8072618" y="2542576"/>
                </a:cubicBezTo>
                <a:cubicBezTo>
                  <a:pt x="8085606" y="2528582"/>
                  <a:pt x="8092100" y="2512621"/>
                  <a:pt x="8092100" y="2494693"/>
                </a:cubicBezTo>
                <a:cubicBezTo>
                  <a:pt x="8092100" y="2477680"/>
                  <a:pt x="8086978" y="2461628"/>
                  <a:pt x="8076734" y="2446535"/>
                </a:cubicBezTo>
                <a:cubicBezTo>
                  <a:pt x="8066489" y="2431443"/>
                  <a:pt x="8052495" y="2420101"/>
                  <a:pt x="8034750" y="2412510"/>
                </a:cubicBezTo>
                <a:cubicBezTo>
                  <a:pt x="8017006" y="2404918"/>
                  <a:pt x="7986822" y="2401122"/>
                  <a:pt x="7944198" y="2401122"/>
                </a:cubicBezTo>
                <a:close/>
                <a:moveTo>
                  <a:pt x="6982670" y="2401122"/>
                </a:moveTo>
                <a:lnTo>
                  <a:pt x="6982670" y="2411275"/>
                </a:lnTo>
                <a:cubicBezTo>
                  <a:pt x="6994012" y="2412738"/>
                  <a:pt x="7001467" y="2415848"/>
                  <a:pt x="7005034" y="2420604"/>
                </a:cubicBezTo>
                <a:cubicBezTo>
                  <a:pt x="7008601" y="2425361"/>
                  <a:pt x="7010385" y="2437434"/>
                  <a:pt x="7010385" y="2456826"/>
                </a:cubicBezTo>
                <a:lnTo>
                  <a:pt x="7010385" y="2717507"/>
                </a:lnTo>
                <a:cubicBezTo>
                  <a:pt x="7010385" y="2737081"/>
                  <a:pt x="7008830" y="2748881"/>
                  <a:pt x="7005720" y="2752905"/>
                </a:cubicBezTo>
                <a:cubicBezTo>
                  <a:pt x="7001147" y="2758759"/>
                  <a:pt x="6993464" y="2762235"/>
                  <a:pt x="6982670" y="2763332"/>
                </a:cubicBezTo>
                <a:lnTo>
                  <a:pt x="6982670" y="2773211"/>
                </a:lnTo>
                <a:lnTo>
                  <a:pt x="7112737" y="2773211"/>
                </a:lnTo>
                <a:lnTo>
                  <a:pt x="7112737" y="2763332"/>
                </a:lnTo>
                <a:cubicBezTo>
                  <a:pt x="7101944" y="2761869"/>
                  <a:pt x="7094809" y="2758027"/>
                  <a:pt x="7091334" y="2751807"/>
                </a:cubicBezTo>
                <a:cubicBezTo>
                  <a:pt x="7088590" y="2747234"/>
                  <a:pt x="7087218" y="2735801"/>
                  <a:pt x="7087218" y="2717507"/>
                </a:cubicBezTo>
                <a:lnTo>
                  <a:pt x="7087218" y="2580032"/>
                </a:lnTo>
                <a:cubicBezTo>
                  <a:pt x="7095267" y="2567410"/>
                  <a:pt x="7102767" y="2558583"/>
                  <a:pt x="7109718" y="2553552"/>
                </a:cubicBezTo>
                <a:cubicBezTo>
                  <a:pt x="7116670" y="2548522"/>
                  <a:pt x="7123805" y="2546006"/>
                  <a:pt x="7131122" y="2546006"/>
                </a:cubicBezTo>
                <a:cubicBezTo>
                  <a:pt x="7136061" y="2546006"/>
                  <a:pt x="7140497" y="2547516"/>
                  <a:pt x="7144430" y="2550534"/>
                </a:cubicBezTo>
                <a:cubicBezTo>
                  <a:pt x="7148364" y="2553552"/>
                  <a:pt x="7151153" y="2557760"/>
                  <a:pt x="7152799" y="2563156"/>
                </a:cubicBezTo>
                <a:cubicBezTo>
                  <a:pt x="7154446" y="2568553"/>
                  <a:pt x="7155269" y="2581861"/>
                  <a:pt x="7155269" y="2603082"/>
                </a:cubicBezTo>
                <a:lnTo>
                  <a:pt x="7155269" y="2717507"/>
                </a:lnTo>
                <a:cubicBezTo>
                  <a:pt x="7155269" y="2735984"/>
                  <a:pt x="7153623" y="2747600"/>
                  <a:pt x="7150330" y="2752357"/>
                </a:cubicBezTo>
                <a:cubicBezTo>
                  <a:pt x="7145757" y="2758393"/>
                  <a:pt x="7138897" y="2762052"/>
                  <a:pt x="7129750" y="2763332"/>
                </a:cubicBezTo>
                <a:lnTo>
                  <a:pt x="7129750" y="2773211"/>
                </a:lnTo>
                <a:lnTo>
                  <a:pt x="7259816" y="2773211"/>
                </a:lnTo>
                <a:lnTo>
                  <a:pt x="7259816" y="2763332"/>
                </a:lnTo>
                <a:cubicBezTo>
                  <a:pt x="7248657" y="2762052"/>
                  <a:pt x="7241249" y="2758988"/>
                  <a:pt x="7237589" y="2754140"/>
                </a:cubicBezTo>
                <a:cubicBezTo>
                  <a:pt x="7233931" y="2749292"/>
                  <a:pt x="7232102" y="2737081"/>
                  <a:pt x="7232102" y="2717507"/>
                </a:cubicBezTo>
                <a:lnTo>
                  <a:pt x="7232102" y="2617351"/>
                </a:lnTo>
                <a:cubicBezTo>
                  <a:pt x="7232102" y="2588081"/>
                  <a:pt x="7230227" y="2567273"/>
                  <a:pt x="7226476" y="2554924"/>
                </a:cubicBezTo>
                <a:cubicBezTo>
                  <a:pt x="7222726" y="2542576"/>
                  <a:pt x="7215134" y="2531829"/>
                  <a:pt x="7203701" y="2522682"/>
                </a:cubicBezTo>
                <a:cubicBezTo>
                  <a:pt x="7192268" y="2513535"/>
                  <a:pt x="7178502" y="2508962"/>
                  <a:pt x="7162403" y="2508962"/>
                </a:cubicBezTo>
                <a:cubicBezTo>
                  <a:pt x="7149781" y="2508962"/>
                  <a:pt x="7137616" y="2512026"/>
                  <a:pt x="7125908" y="2518154"/>
                </a:cubicBezTo>
                <a:cubicBezTo>
                  <a:pt x="7114200" y="2524283"/>
                  <a:pt x="7101304" y="2534756"/>
                  <a:pt x="7087218" y="2549574"/>
                </a:cubicBezTo>
                <a:lnTo>
                  <a:pt x="7087218" y="2401122"/>
                </a:lnTo>
                <a:close/>
                <a:moveTo>
                  <a:pt x="6212713" y="2401122"/>
                </a:moveTo>
                <a:lnTo>
                  <a:pt x="6212713" y="2411275"/>
                </a:lnTo>
                <a:lnTo>
                  <a:pt x="6225061" y="2411275"/>
                </a:lnTo>
                <a:cubicBezTo>
                  <a:pt x="6235488" y="2411275"/>
                  <a:pt x="6243766" y="2413059"/>
                  <a:pt x="6249894" y="2416626"/>
                </a:cubicBezTo>
                <a:cubicBezTo>
                  <a:pt x="6256022" y="2420193"/>
                  <a:pt x="6260093" y="2424355"/>
                  <a:pt x="6262105" y="2429111"/>
                </a:cubicBezTo>
                <a:cubicBezTo>
                  <a:pt x="6264117" y="2433867"/>
                  <a:pt x="6265123" y="2445758"/>
                  <a:pt x="6265123" y="2464783"/>
                </a:cubicBezTo>
                <a:lnTo>
                  <a:pt x="6265123" y="2709550"/>
                </a:lnTo>
                <a:cubicBezTo>
                  <a:pt x="6265123" y="2728209"/>
                  <a:pt x="6264117" y="2739734"/>
                  <a:pt x="6262105" y="2744125"/>
                </a:cubicBezTo>
                <a:cubicBezTo>
                  <a:pt x="6259544" y="2750344"/>
                  <a:pt x="6255885" y="2754735"/>
                  <a:pt x="6251129" y="2757296"/>
                </a:cubicBezTo>
                <a:cubicBezTo>
                  <a:pt x="6244543" y="2761137"/>
                  <a:pt x="6235854" y="2763058"/>
                  <a:pt x="6225061" y="2763058"/>
                </a:cubicBezTo>
                <a:lnTo>
                  <a:pt x="6212713" y="2763058"/>
                </a:lnTo>
                <a:lnTo>
                  <a:pt x="6212713" y="2773211"/>
                </a:lnTo>
                <a:lnTo>
                  <a:pt x="6407264" y="2773211"/>
                </a:lnTo>
                <a:lnTo>
                  <a:pt x="6407264" y="2763058"/>
                </a:lnTo>
                <a:lnTo>
                  <a:pt x="6394915" y="2763058"/>
                </a:lnTo>
                <a:cubicBezTo>
                  <a:pt x="6384488" y="2763058"/>
                  <a:pt x="6376210" y="2761274"/>
                  <a:pt x="6370082" y="2757707"/>
                </a:cubicBezTo>
                <a:cubicBezTo>
                  <a:pt x="6363954" y="2754140"/>
                  <a:pt x="6359838" y="2749978"/>
                  <a:pt x="6357734" y="2745222"/>
                </a:cubicBezTo>
                <a:cubicBezTo>
                  <a:pt x="6355630" y="2740466"/>
                  <a:pt x="6354578" y="2728575"/>
                  <a:pt x="6354578" y="2709550"/>
                </a:cubicBezTo>
                <a:lnTo>
                  <a:pt x="6354578" y="2464783"/>
                </a:lnTo>
                <a:cubicBezTo>
                  <a:pt x="6354578" y="2446124"/>
                  <a:pt x="6355585" y="2434599"/>
                  <a:pt x="6357597" y="2430209"/>
                </a:cubicBezTo>
                <a:cubicBezTo>
                  <a:pt x="6360341" y="2423989"/>
                  <a:pt x="6364091" y="2419598"/>
                  <a:pt x="6368847" y="2417038"/>
                </a:cubicBezTo>
                <a:cubicBezTo>
                  <a:pt x="6375433" y="2413196"/>
                  <a:pt x="6384123" y="2411275"/>
                  <a:pt x="6394915" y="2411275"/>
                </a:cubicBezTo>
                <a:lnTo>
                  <a:pt x="6407264" y="2411275"/>
                </a:lnTo>
                <a:lnTo>
                  <a:pt x="6407264" y="2401122"/>
                </a:lnTo>
                <a:close/>
                <a:moveTo>
                  <a:pt x="5536986" y="2401122"/>
                </a:moveTo>
                <a:lnTo>
                  <a:pt x="5536986" y="2411275"/>
                </a:lnTo>
                <a:cubicBezTo>
                  <a:pt x="5549060" y="2412007"/>
                  <a:pt x="5557201" y="2414888"/>
                  <a:pt x="5561408" y="2419918"/>
                </a:cubicBezTo>
                <a:cubicBezTo>
                  <a:pt x="5565616" y="2424949"/>
                  <a:pt x="5567719" y="2436428"/>
                  <a:pt x="5567719" y="2454356"/>
                </a:cubicBezTo>
                <a:lnTo>
                  <a:pt x="5567719" y="2719977"/>
                </a:lnTo>
                <a:cubicBezTo>
                  <a:pt x="5567719" y="2738088"/>
                  <a:pt x="5565890" y="2749246"/>
                  <a:pt x="5562231" y="2753454"/>
                </a:cubicBezTo>
                <a:cubicBezTo>
                  <a:pt x="5556744" y="2759674"/>
                  <a:pt x="5548329" y="2762967"/>
                  <a:pt x="5536986" y="2763332"/>
                </a:cubicBezTo>
                <a:lnTo>
                  <a:pt x="5536986" y="2773211"/>
                </a:lnTo>
                <a:lnTo>
                  <a:pt x="5675559" y="2773211"/>
                </a:lnTo>
                <a:lnTo>
                  <a:pt x="5675559" y="2763332"/>
                </a:lnTo>
                <a:cubicBezTo>
                  <a:pt x="5663304" y="2762601"/>
                  <a:pt x="5655072" y="2759720"/>
                  <a:pt x="5650863" y="2754689"/>
                </a:cubicBezTo>
                <a:cubicBezTo>
                  <a:pt x="5646656" y="2749658"/>
                  <a:pt x="5644552" y="2738088"/>
                  <a:pt x="5644552" y="2719977"/>
                </a:cubicBezTo>
                <a:lnTo>
                  <a:pt x="5644552" y="2401122"/>
                </a:lnTo>
                <a:close/>
                <a:moveTo>
                  <a:pt x="5089125" y="2401122"/>
                </a:moveTo>
                <a:lnTo>
                  <a:pt x="5089125" y="2412647"/>
                </a:lnTo>
                <a:cubicBezTo>
                  <a:pt x="5101199" y="2412647"/>
                  <a:pt x="5109431" y="2413928"/>
                  <a:pt x="5113822" y="2416488"/>
                </a:cubicBezTo>
                <a:cubicBezTo>
                  <a:pt x="5118212" y="2419050"/>
                  <a:pt x="5121505" y="2422983"/>
                  <a:pt x="5123700" y="2428288"/>
                </a:cubicBezTo>
                <a:cubicBezTo>
                  <a:pt x="5125346" y="2432312"/>
                  <a:pt x="5126170" y="2444112"/>
                  <a:pt x="5126170" y="2463686"/>
                </a:cubicBezTo>
                <a:lnTo>
                  <a:pt x="5126170" y="2541067"/>
                </a:lnTo>
                <a:cubicBezTo>
                  <a:pt x="5115376" y="2529176"/>
                  <a:pt x="5105224" y="2520853"/>
                  <a:pt x="5095712" y="2516096"/>
                </a:cubicBezTo>
                <a:cubicBezTo>
                  <a:pt x="5086198" y="2511340"/>
                  <a:pt x="5075314" y="2508962"/>
                  <a:pt x="5063057" y="2508962"/>
                </a:cubicBezTo>
                <a:cubicBezTo>
                  <a:pt x="5044032" y="2508962"/>
                  <a:pt x="5026243" y="2514542"/>
                  <a:pt x="5009686" y="2525701"/>
                </a:cubicBezTo>
                <a:cubicBezTo>
                  <a:pt x="4993131" y="2536859"/>
                  <a:pt x="4980096" y="2553369"/>
                  <a:pt x="4970584" y="2575230"/>
                </a:cubicBezTo>
                <a:cubicBezTo>
                  <a:pt x="4961071" y="2597091"/>
                  <a:pt x="4956315" y="2621832"/>
                  <a:pt x="4956315" y="2649456"/>
                </a:cubicBezTo>
                <a:cubicBezTo>
                  <a:pt x="4956315" y="2684031"/>
                  <a:pt x="4963998" y="2713209"/>
                  <a:pt x="4979365" y="2736990"/>
                </a:cubicBezTo>
                <a:cubicBezTo>
                  <a:pt x="4998390" y="2766259"/>
                  <a:pt x="5024276" y="2780894"/>
                  <a:pt x="5057020" y="2780894"/>
                </a:cubicBezTo>
                <a:cubicBezTo>
                  <a:pt x="5069826" y="2780894"/>
                  <a:pt x="5081305" y="2778059"/>
                  <a:pt x="5091459" y="2772388"/>
                </a:cubicBezTo>
                <a:cubicBezTo>
                  <a:pt x="5101611" y="2766717"/>
                  <a:pt x="5113181" y="2756015"/>
                  <a:pt x="5126170" y="2740283"/>
                </a:cubicBezTo>
                <a:lnTo>
                  <a:pt x="5126170" y="2780894"/>
                </a:lnTo>
                <a:lnTo>
                  <a:pt x="5234558" y="2759765"/>
                </a:lnTo>
                <a:lnTo>
                  <a:pt x="5234558" y="2750710"/>
                </a:lnTo>
                <a:cubicBezTo>
                  <a:pt x="5224314" y="2749978"/>
                  <a:pt x="5217134" y="2748149"/>
                  <a:pt x="5213018" y="2745222"/>
                </a:cubicBezTo>
                <a:cubicBezTo>
                  <a:pt x="5208902" y="2742295"/>
                  <a:pt x="5206112" y="2737813"/>
                  <a:pt x="5204649" y="2731776"/>
                </a:cubicBezTo>
                <a:cubicBezTo>
                  <a:pt x="5203552" y="2728117"/>
                  <a:pt x="5203002" y="2716318"/>
                  <a:pt x="5203002" y="2696378"/>
                </a:cubicBezTo>
                <a:lnTo>
                  <a:pt x="5203002" y="2401122"/>
                </a:lnTo>
                <a:close/>
                <a:moveTo>
                  <a:pt x="3717712" y="2401122"/>
                </a:moveTo>
                <a:lnTo>
                  <a:pt x="3717712" y="2411275"/>
                </a:lnTo>
                <a:cubicBezTo>
                  <a:pt x="3729785" y="2412007"/>
                  <a:pt x="3737926" y="2414888"/>
                  <a:pt x="3742134" y="2419918"/>
                </a:cubicBezTo>
                <a:cubicBezTo>
                  <a:pt x="3746341" y="2424949"/>
                  <a:pt x="3748445" y="2436428"/>
                  <a:pt x="3748445" y="2454356"/>
                </a:cubicBezTo>
                <a:lnTo>
                  <a:pt x="3748445" y="2719977"/>
                </a:lnTo>
                <a:cubicBezTo>
                  <a:pt x="3748445" y="2738088"/>
                  <a:pt x="3746615" y="2749246"/>
                  <a:pt x="3742957" y="2753454"/>
                </a:cubicBezTo>
                <a:cubicBezTo>
                  <a:pt x="3737469" y="2759674"/>
                  <a:pt x="3729054" y="2762967"/>
                  <a:pt x="3717712" y="2763332"/>
                </a:cubicBezTo>
                <a:lnTo>
                  <a:pt x="3717712" y="2773211"/>
                </a:lnTo>
                <a:lnTo>
                  <a:pt x="3856284" y="2773211"/>
                </a:lnTo>
                <a:lnTo>
                  <a:pt x="3856284" y="2763332"/>
                </a:lnTo>
                <a:cubicBezTo>
                  <a:pt x="3844028" y="2762601"/>
                  <a:pt x="3835796" y="2759720"/>
                  <a:pt x="3831589" y="2754689"/>
                </a:cubicBezTo>
                <a:cubicBezTo>
                  <a:pt x="3827381" y="2749658"/>
                  <a:pt x="3825277" y="2738088"/>
                  <a:pt x="3825277" y="2719977"/>
                </a:cubicBezTo>
                <a:lnTo>
                  <a:pt x="3825277" y="2401122"/>
                </a:lnTo>
                <a:close/>
                <a:moveTo>
                  <a:pt x="2869438" y="2401122"/>
                </a:moveTo>
                <a:lnTo>
                  <a:pt x="2869438" y="2411275"/>
                </a:lnTo>
                <a:lnTo>
                  <a:pt x="2881237" y="2411275"/>
                </a:lnTo>
                <a:cubicBezTo>
                  <a:pt x="2891664" y="2411275"/>
                  <a:pt x="2899988" y="2413059"/>
                  <a:pt x="2906208" y="2416626"/>
                </a:cubicBezTo>
                <a:cubicBezTo>
                  <a:pt x="2912427" y="2420193"/>
                  <a:pt x="2916544" y="2424309"/>
                  <a:pt x="2918556" y="2428974"/>
                </a:cubicBezTo>
                <a:cubicBezTo>
                  <a:pt x="2920568" y="2433639"/>
                  <a:pt x="2921574" y="2445392"/>
                  <a:pt x="2921574" y="2464234"/>
                </a:cubicBezTo>
                <a:lnTo>
                  <a:pt x="2921574" y="2699671"/>
                </a:lnTo>
                <a:cubicBezTo>
                  <a:pt x="2921574" y="2716318"/>
                  <a:pt x="2921391" y="2725648"/>
                  <a:pt x="2921025" y="2727660"/>
                </a:cubicBezTo>
                <a:cubicBezTo>
                  <a:pt x="2919013" y="2736258"/>
                  <a:pt x="2916178" y="2742935"/>
                  <a:pt x="2912519" y="2747691"/>
                </a:cubicBezTo>
                <a:cubicBezTo>
                  <a:pt x="2908860" y="2752448"/>
                  <a:pt x="2903464" y="2756244"/>
                  <a:pt x="2896329" y="2759079"/>
                </a:cubicBezTo>
                <a:cubicBezTo>
                  <a:pt x="2889195" y="2761915"/>
                  <a:pt x="2881512" y="2763241"/>
                  <a:pt x="2873280" y="2763058"/>
                </a:cubicBezTo>
                <a:lnTo>
                  <a:pt x="2869438" y="2763058"/>
                </a:lnTo>
                <a:lnTo>
                  <a:pt x="2869438" y="2773211"/>
                </a:lnTo>
                <a:lnTo>
                  <a:pt x="2996760" y="2773211"/>
                </a:lnTo>
                <a:lnTo>
                  <a:pt x="2996760" y="2763058"/>
                </a:lnTo>
                <a:cubicBezTo>
                  <a:pt x="2979747" y="2763058"/>
                  <a:pt x="2967262" y="2760177"/>
                  <a:pt x="2959304" y="2754415"/>
                </a:cubicBezTo>
                <a:cubicBezTo>
                  <a:pt x="2951347" y="2748652"/>
                  <a:pt x="2946179" y="2741198"/>
                  <a:pt x="2943801" y="2732051"/>
                </a:cubicBezTo>
                <a:cubicBezTo>
                  <a:pt x="2942886" y="2727843"/>
                  <a:pt x="2942429" y="2716593"/>
                  <a:pt x="2942429" y="2698299"/>
                </a:cubicBezTo>
                <a:lnTo>
                  <a:pt x="2942429" y="2436245"/>
                </a:lnTo>
                <a:lnTo>
                  <a:pt x="3087313" y="2773211"/>
                </a:lnTo>
                <a:lnTo>
                  <a:pt x="3093899" y="2773211"/>
                </a:lnTo>
                <a:lnTo>
                  <a:pt x="3236588" y="2433776"/>
                </a:lnTo>
                <a:lnTo>
                  <a:pt x="3236588" y="2709550"/>
                </a:lnTo>
                <a:cubicBezTo>
                  <a:pt x="3236588" y="2728209"/>
                  <a:pt x="3235582" y="2739734"/>
                  <a:pt x="3233569" y="2744125"/>
                </a:cubicBezTo>
                <a:cubicBezTo>
                  <a:pt x="3230825" y="2750344"/>
                  <a:pt x="3227166" y="2754735"/>
                  <a:pt x="3222593" y="2757296"/>
                </a:cubicBezTo>
                <a:cubicBezTo>
                  <a:pt x="3216007" y="2761137"/>
                  <a:pt x="3207227" y="2763058"/>
                  <a:pt x="3196251" y="2763058"/>
                </a:cubicBezTo>
                <a:lnTo>
                  <a:pt x="3184177" y="2763058"/>
                </a:lnTo>
                <a:lnTo>
                  <a:pt x="3184177" y="2773211"/>
                </a:lnTo>
                <a:lnTo>
                  <a:pt x="3378453" y="2773211"/>
                </a:lnTo>
                <a:lnTo>
                  <a:pt x="3378453" y="2763058"/>
                </a:lnTo>
                <a:lnTo>
                  <a:pt x="3366380" y="2763058"/>
                </a:lnTo>
                <a:cubicBezTo>
                  <a:pt x="3355953" y="2763058"/>
                  <a:pt x="3347629" y="2761274"/>
                  <a:pt x="3341409" y="2757707"/>
                </a:cubicBezTo>
                <a:cubicBezTo>
                  <a:pt x="3335189" y="2754140"/>
                  <a:pt x="3331073" y="2749978"/>
                  <a:pt x="3329061" y="2745222"/>
                </a:cubicBezTo>
                <a:cubicBezTo>
                  <a:pt x="3327049" y="2740466"/>
                  <a:pt x="3326043" y="2728575"/>
                  <a:pt x="3326043" y="2709550"/>
                </a:cubicBezTo>
                <a:lnTo>
                  <a:pt x="3326043" y="2464234"/>
                </a:lnTo>
                <a:cubicBezTo>
                  <a:pt x="3326043" y="2445758"/>
                  <a:pt x="3327049" y="2434325"/>
                  <a:pt x="3329061" y="2429934"/>
                </a:cubicBezTo>
                <a:cubicBezTo>
                  <a:pt x="3331805" y="2423897"/>
                  <a:pt x="3335464" y="2419598"/>
                  <a:pt x="3340037" y="2417038"/>
                </a:cubicBezTo>
                <a:cubicBezTo>
                  <a:pt x="3346623" y="2413196"/>
                  <a:pt x="3355404" y="2411275"/>
                  <a:pt x="3366380" y="2411275"/>
                </a:cubicBezTo>
                <a:lnTo>
                  <a:pt x="3378453" y="2411275"/>
                </a:lnTo>
                <a:lnTo>
                  <a:pt x="3378453" y="2401122"/>
                </a:lnTo>
                <a:lnTo>
                  <a:pt x="3226983" y="2401122"/>
                </a:lnTo>
                <a:lnTo>
                  <a:pt x="3126004" y="2646437"/>
                </a:lnTo>
                <a:lnTo>
                  <a:pt x="3021457" y="2401122"/>
                </a:lnTo>
                <a:close/>
                <a:moveTo>
                  <a:pt x="5994121" y="2393439"/>
                </a:moveTo>
                <a:lnTo>
                  <a:pt x="5861036" y="2690342"/>
                </a:lnTo>
                <a:cubicBezTo>
                  <a:pt x="5848414" y="2718696"/>
                  <a:pt x="5837804" y="2737401"/>
                  <a:pt x="5829207" y="2746457"/>
                </a:cubicBezTo>
                <a:cubicBezTo>
                  <a:pt x="5820608" y="2755512"/>
                  <a:pt x="5809632" y="2761046"/>
                  <a:pt x="5796278" y="2763058"/>
                </a:cubicBezTo>
                <a:lnTo>
                  <a:pt x="5796278" y="2773211"/>
                </a:lnTo>
                <a:lnTo>
                  <a:pt x="5920033" y="2773211"/>
                </a:lnTo>
                <a:lnTo>
                  <a:pt x="5920033" y="2763058"/>
                </a:lnTo>
                <a:cubicBezTo>
                  <a:pt x="5900642" y="2761595"/>
                  <a:pt x="5888477" y="2759399"/>
                  <a:pt x="5883537" y="2756473"/>
                </a:cubicBezTo>
                <a:cubicBezTo>
                  <a:pt x="5875123" y="2751533"/>
                  <a:pt x="5870915" y="2743850"/>
                  <a:pt x="5870915" y="2733423"/>
                </a:cubicBezTo>
                <a:cubicBezTo>
                  <a:pt x="5870915" y="2725557"/>
                  <a:pt x="5873477" y="2715586"/>
                  <a:pt x="5878598" y="2703513"/>
                </a:cubicBezTo>
                <a:lnTo>
                  <a:pt x="5894239" y="2667292"/>
                </a:lnTo>
                <a:lnTo>
                  <a:pt x="6025678" y="2667292"/>
                </a:lnTo>
                <a:lnTo>
                  <a:pt x="6045434" y="2713666"/>
                </a:lnTo>
                <a:cubicBezTo>
                  <a:pt x="6050557" y="2725739"/>
                  <a:pt x="6053301" y="2732599"/>
                  <a:pt x="6053667" y="2734246"/>
                </a:cubicBezTo>
                <a:cubicBezTo>
                  <a:pt x="6054764" y="2737722"/>
                  <a:pt x="6055313" y="2741106"/>
                  <a:pt x="6055313" y="2744399"/>
                </a:cubicBezTo>
                <a:cubicBezTo>
                  <a:pt x="6055313" y="2749887"/>
                  <a:pt x="6053301" y="2754094"/>
                  <a:pt x="6049276" y="2757021"/>
                </a:cubicBezTo>
                <a:cubicBezTo>
                  <a:pt x="6043422" y="2761046"/>
                  <a:pt x="6033269" y="2763058"/>
                  <a:pt x="6018818" y="2763058"/>
                </a:cubicBezTo>
                <a:lnTo>
                  <a:pt x="6011409" y="2763058"/>
                </a:lnTo>
                <a:lnTo>
                  <a:pt x="6011409" y="2773211"/>
                </a:lnTo>
                <a:lnTo>
                  <a:pt x="6191416" y="2773211"/>
                </a:lnTo>
                <a:lnTo>
                  <a:pt x="6191416" y="2763058"/>
                </a:lnTo>
                <a:cubicBezTo>
                  <a:pt x="6180074" y="2762143"/>
                  <a:pt x="6171293" y="2758851"/>
                  <a:pt x="6165074" y="2753180"/>
                </a:cubicBezTo>
                <a:cubicBezTo>
                  <a:pt x="6156842" y="2745679"/>
                  <a:pt x="6146324" y="2727477"/>
                  <a:pt x="6133518" y="2698574"/>
                </a:cubicBezTo>
                <a:lnTo>
                  <a:pt x="5999335" y="2393439"/>
                </a:lnTo>
                <a:close/>
                <a:moveTo>
                  <a:pt x="8868983" y="2392615"/>
                </a:moveTo>
                <a:cubicBezTo>
                  <a:pt x="8836055" y="2392615"/>
                  <a:pt x="8809941" y="2401396"/>
                  <a:pt x="8790641" y="2418958"/>
                </a:cubicBezTo>
                <a:cubicBezTo>
                  <a:pt x="8771341" y="2436520"/>
                  <a:pt x="8761691" y="2458472"/>
                  <a:pt x="8761691" y="2484815"/>
                </a:cubicBezTo>
                <a:lnTo>
                  <a:pt x="8761966" y="2497711"/>
                </a:lnTo>
                <a:lnTo>
                  <a:pt x="8761966" y="2516645"/>
                </a:lnTo>
                <a:lnTo>
                  <a:pt x="8724647" y="2516645"/>
                </a:lnTo>
                <a:lnTo>
                  <a:pt x="8724647" y="2543537"/>
                </a:lnTo>
                <a:lnTo>
                  <a:pt x="8761966" y="2543537"/>
                </a:lnTo>
                <a:lnTo>
                  <a:pt x="8761966" y="2721623"/>
                </a:lnTo>
                <a:cubicBezTo>
                  <a:pt x="8761966" y="2735526"/>
                  <a:pt x="8761051" y="2744673"/>
                  <a:pt x="8759222" y="2749063"/>
                </a:cubicBezTo>
                <a:cubicBezTo>
                  <a:pt x="8757393" y="2753454"/>
                  <a:pt x="8754054" y="2756884"/>
                  <a:pt x="8749207" y="2759354"/>
                </a:cubicBezTo>
                <a:cubicBezTo>
                  <a:pt x="8744359" y="2761823"/>
                  <a:pt x="8736172" y="2763149"/>
                  <a:pt x="8724647" y="2763332"/>
                </a:cubicBezTo>
                <a:lnTo>
                  <a:pt x="8724647" y="2773211"/>
                </a:lnTo>
                <a:lnTo>
                  <a:pt x="8875843" y="2773211"/>
                </a:lnTo>
                <a:lnTo>
                  <a:pt x="8875843" y="2763332"/>
                </a:lnTo>
                <a:cubicBezTo>
                  <a:pt x="8860111" y="2763881"/>
                  <a:pt x="8849317" y="2760772"/>
                  <a:pt x="8843463" y="2754003"/>
                </a:cubicBezTo>
                <a:cubicBezTo>
                  <a:pt x="8839805" y="2749612"/>
                  <a:pt x="8837975" y="2738819"/>
                  <a:pt x="8837975" y="2721623"/>
                </a:cubicBezTo>
                <a:lnTo>
                  <a:pt x="8837975" y="2543537"/>
                </a:lnTo>
                <a:lnTo>
                  <a:pt x="8875843" y="2543537"/>
                </a:lnTo>
                <a:lnTo>
                  <a:pt x="8875843" y="2516645"/>
                </a:lnTo>
                <a:lnTo>
                  <a:pt x="8837975" y="2516645"/>
                </a:lnTo>
                <a:lnTo>
                  <a:pt x="8837975" y="2483991"/>
                </a:lnTo>
                <a:lnTo>
                  <a:pt x="8837427" y="2435971"/>
                </a:lnTo>
                <a:cubicBezTo>
                  <a:pt x="8837427" y="2426275"/>
                  <a:pt x="8839210" y="2419233"/>
                  <a:pt x="8842777" y="2414842"/>
                </a:cubicBezTo>
                <a:cubicBezTo>
                  <a:pt x="8846345" y="2410452"/>
                  <a:pt x="8850781" y="2408256"/>
                  <a:pt x="8856086" y="2408256"/>
                </a:cubicBezTo>
                <a:cubicBezTo>
                  <a:pt x="8860293" y="2408256"/>
                  <a:pt x="8863861" y="2409628"/>
                  <a:pt x="8866787" y="2412372"/>
                </a:cubicBezTo>
                <a:cubicBezTo>
                  <a:pt x="8868983" y="2414202"/>
                  <a:pt x="8870081" y="2417038"/>
                  <a:pt x="8870081" y="2420879"/>
                </a:cubicBezTo>
                <a:cubicBezTo>
                  <a:pt x="8870081" y="2423623"/>
                  <a:pt x="8869715" y="2426550"/>
                  <a:pt x="8868983" y="2429660"/>
                </a:cubicBezTo>
                <a:cubicBezTo>
                  <a:pt x="8867885" y="2434782"/>
                  <a:pt x="8867337" y="2438166"/>
                  <a:pt x="8867337" y="2439813"/>
                </a:cubicBezTo>
                <a:cubicBezTo>
                  <a:pt x="8867337" y="2445849"/>
                  <a:pt x="8870126" y="2451338"/>
                  <a:pt x="8875705" y="2456277"/>
                </a:cubicBezTo>
                <a:cubicBezTo>
                  <a:pt x="8881285" y="2461216"/>
                  <a:pt x="8888831" y="2463686"/>
                  <a:pt x="8898343" y="2463686"/>
                </a:cubicBezTo>
                <a:cubicBezTo>
                  <a:pt x="8909503" y="2463686"/>
                  <a:pt x="8918467" y="2460667"/>
                  <a:pt x="8925235" y="2454630"/>
                </a:cubicBezTo>
                <a:cubicBezTo>
                  <a:pt x="8932004" y="2448593"/>
                  <a:pt x="8935388" y="2441459"/>
                  <a:pt x="8935388" y="2433227"/>
                </a:cubicBezTo>
                <a:cubicBezTo>
                  <a:pt x="8935388" y="2422983"/>
                  <a:pt x="8929946" y="2413653"/>
                  <a:pt x="8919061" y="2405238"/>
                </a:cubicBezTo>
                <a:cubicBezTo>
                  <a:pt x="8908177" y="2396823"/>
                  <a:pt x="8891483" y="2392615"/>
                  <a:pt x="8868983" y="2392615"/>
                </a:cubicBezTo>
                <a:close/>
                <a:moveTo>
                  <a:pt x="6779720" y="2392615"/>
                </a:moveTo>
                <a:cubicBezTo>
                  <a:pt x="6744231" y="2392615"/>
                  <a:pt x="6710708" y="2401396"/>
                  <a:pt x="6679152" y="2418958"/>
                </a:cubicBezTo>
                <a:cubicBezTo>
                  <a:pt x="6647596" y="2436520"/>
                  <a:pt x="6622533" y="2461216"/>
                  <a:pt x="6603966" y="2493047"/>
                </a:cubicBezTo>
                <a:cubicBezTo>
                  <a:pt x="6585398" y="2524877"/>
                  <a:pt x="6576114" y="2558537"/>
                  <a:pt x="6576114" y="2594027"/>
                </a:cubicBezTo>
                <a:cubicBezTo>
                  <a:pt x="6576114" y="2627686"/>
                  <a:pt x="6584483" y="2659426"/>
                  <a:pt x="6601222" y="2689244"/>
                </a:cubicBezTo>
                <a:cubicBezTo>
                  <a:pt x="6617960" y="2719062"/>
                  <a:pt x="6641742" y="2741929"/>
                  <a:pt x="6672566" y="2757844"/>
                </a:cubicBezTo>
                <a:cubicBezTo>
                  <a:pt x="6703391" y="2773760"/>
                  <a:pt x="6738651" y="2781717"/>
                  <a:pt x="6778348" y="2781717"/>
                </a:cubicBezTo>
                <a:cubicBezTo>
                  <a:pt x="6808532" y="2781717"/>
                  <a:pt x="6834920" y="2776824"/>
                  <a:pt x="6857513" y="2767037"/>
                </a:cubicBezTo>
                <a:cubicBezTo>
                  <a:pt x="6880105" y="2757250"/>
                  <a:pt x="6901829" y="2741472"/>
                  <a:pt x="6922683" y="2719702"/>
                </a:cubicBezTo>
                <a:lnTo>
                  <a:pt x="6922683" y="2687597"/>
                </a:lnTo>
                <a:cubicBezTo>
                  <a:pt x="6901097" y="2712659"/>
                  <a:pt x="6880563" y="2730313"/>
                  <a:pt x="6861080" y="2740557"/>
                </a:cubicBezTo>
                <a:cubicBezTo>
                  <a:pt x="6841598" y="2750801"/>
                  <a:pt x="6820149" y="2755924"/>
                  <a:pt x="6796733" y="2755924"/>
                </a:cubicBezTo>
                <a:cubicBezTo>
                  <a:pt x="6768195" y="2755924"/>
                  <a:pt x="6744963" y="2748926"/>
                  <a:pt x="6727035" y="2734932"/>
                </a:cubicBezTo>
                <a:cubicBezTo>
                  <a:pt x="6709107" y="2720937"/>
                  <a:pt x="6695936" y="2700266"/>
                  <a:pt x="6687521" y="2672917"/>
                </a:cubicBezTo>
                <a:cubicBezTo>
                  <a:pt x="6679106" y="2645568"/>
                  <a:pt x="6674899" y="2615247"/>
                  <a:pt x="6674899" y="2581953"/>
                </a:cubicBezTo>
                <a:cubicBezTo>
                  <a:pt x="6674899" y="2548110"/>
                  <a:pt x="6680661" y="2517377"/>
                  <a:pt x="6692186" y="2489754"/>
                </a:cubicBezTo>
                <a:cubicBezTo>
                  <a:pt x="6701150" y="2468167"/>
                  <a:pt x="6715327" y="2450697"/>
                  <a:pt x="6734718" y="2437343"/>
                </a:cubicBezTo>
                <a:cubicBezTo>
                  <a:pt x="6754109" y="2423989"/>
                  <a:pt x="6775421" y="2417312"/>
                  <a:pt x="6798654" y="2417312"/>
                </a:cubicBezTo>
                <a:cubicBezTo>
                  <a:pt x="6826460" y="2417312"/>
                  <a:pt x="6851339" y="2426275"/>
                  <a:pt x="6873291" y="2444203"/>
                </a:cubicBezTo>
                <a:cubicBezTo>
                  <a:pt x="6895243" y="2462131"/>
                  <a:pt x="6910244" y="2487924"/>
                  <a:pt x="6918293" y="2521585"/>
                </a:cubicBezTo>
                <a:lnTo>
                  <a:pt x="6928995" y="2521585"/>
                </a:lnTo>
                <a:lnTo>
                  <a:pt x="6928995" y="2392615"/>
                </a:lnTo>
                <a:lnTo>
                  <a:pt x="6918293" y="2392615"/>
                </a:lnTo>
                <a:cubicBezTo>
                  <a:pt x="6917013" y="2401945"/>
                  <a:pt x="6914223" y="2408760"/>
                  <a:pt x="6909924" y="2413059"/>
                </a:cubicBezTo>
                <a:cubicBezTo>
                  <a:pt x="6905625" y="2417357"/>
                  <a:pt x="6900548" y="2419507"/>
                  <a:pt x="6894694" y="2419507"/>
                </a:cubicBezTo>
                <a:cubicBezTo>
                  <a:pt x="6890121" y="2419507"/>
                  <a:pt x="6879419" y="2416214"/>
                  <a:pt x="6862589" y="2409628"/>
                </a:cubicBezTo>
                <a:cubicBezTo>
                  <a:pt x="6833503" y="2398286"/>
                  <a:pt x="6805880" y="2392615"/>
                  <a:pt x="6779720" y="2392615"/>
                </a:cubicBezTo>
                <a:close/>
                <a:moveTo>
                  <a:pt x="4129487" y="2392341"/>
                </a:moveTo>
                <a:cubicBezTo>
                  <a:pt x="4117779" y="2392341"/>
                  <a:pt x="4107809" y="2396503"/>
                  <a:pt x="4099577" y="2404827"/>
                </a:cubicBezTo>
                <a:cubicBezTo>
                  <a:pt x="4091345" y="2413150"/>
                  <a:pt x="4087229" y="2423166"/>
                  <a:pt x="4087229" y="2434874"/>
                </a:cubicBezTo>
                <a:cubicBezTo>
                  <a:pt x="4087229" y="2446581"/>
                  <a:pt x="4091345" y="2456551"/>
                  <a:pt x="4099577" y="2464783"/>
                </a:cubicBezTo>
                <a:cubicBezTo>
                  <a:pt x="4107809" y="2473016"/>
                  <a:pt x="4117779" y="2477132"/>
                  <a:pt x="4129487" y="2477132"/>
                </a:cubicBezTo>
                <a:cubicBezTo>
                  <a:pt x="4141194" y="2477132"/>
                  <a:pt x="4151210" y="2473016"/>
                  <a:pt x="4159534" y="2464783"/>
                </a:cubicBezTo>
                <a:cubicBezTo>
                  <a:pt x="4167857" y="2456551"/>
                  <a:pt x="4172019" y="2446581"/>
                  <a:pt x="4172019" y="2434874"/>
                </a:cubicBezTo>
                <a:cubicBezTo>
                  <a:pt x="4172019" y="2423166"/>
                  <a:pt x="4167903" y="2413150"/>
                  <a:pt x="4159671" y="2404827"/>
                </a:cubicBezTo>
                <a:cubicBezTo>
                  <a:pt x="4151439" y="2396503"/>
                  <a:pt x="4141377" y="2392341"/>
                  <a:pt x="4129487" y="2392341"/>
                </a:cubicBezTo>
                <a:close/>
                <a:moveTo>
                  <a:pt x="0" y="0"/>
                </a:moveTo>
                <a:lnTo>
                  <a:pt x="12467303" y="0"/>
                </a:lnTo>
                <a:lnTo>
                  <a:pt x="12467303" y="6980903"/>
                </a:lnTo>
                <a:lnTo>
                  <a:pt x="0" y="698090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pic>
        <p:nvPicPr>
          <p:cNvPr id="11" name="Picture 10" descr="A logo with blue and green dots&#10;&#10;AI-generated content may be incorrect.">
            <a:extLst>
              <a:ext uri="{FF2B5EF4-FFF2-40B4-BE49-F238E27FC236}">
                <a16:creationId xmlns:a16="http://schemas.microsoft.com/office/drawing/2014/main" id="{9DCC6BF4-EA21-4E99-74C6-F71E25093D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91" y="0"/>
            <a:ext cx="1360507" cy="136050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F1FF22-5B73-9962-C8E7-991ACC2E6F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738799">
            <a:off x="9610846" y="3444432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33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1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C3C1F7-408A-BF0C-C05B-7F438CA939B5}"/>
              </a:ext>
            </a:extLst>
          </p:cNvPr>
          <p:cNvSpPr txBox="1"/>
          <p:nvPr/>
        </p:nvSpPr>
        <p:spPr>
          <a:xfrm>
            <a:off x="2210765" y="856527"/>
            <a:ext cx="6296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94E52A-96BF-7F7E-0765-B7DBE5E74AA7}"/>
              </a:ext>
            </a:extLst>
          </p:cNvPr>
          <p:cNvSpPr txBox="1"/>
          <p:nvPr/>
        </p:nvSpPr>
        <p:spPr>
          <a:xfrm>
            <a:off x="1877028" y="2523598"/>
            <a:ext cx="629662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 / Problem Statement</a:t>
            </a:r>
          </a:p>
          <a:p>
            <a:pPr marL="571500" indent="-5715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pPr marL="571500" indent="-5715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 Overview</a:t>
            </a:r>
          </a:p>
          <a:p>
            <a:pPr marL="571500" indent="-5715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Implementation/ Architecture </a:t>
            </a:r>
          </a:p>
          <a:p>
            <a:pPr marL="571500" indent="-5715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/ Evaluation</a:t>
            </a:r>
          </a:p>
          <a:p>
            <a:pPr marL="571500" indent="-5715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  <a:p>
            <a:pPr algn="ctr"/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logo with blue and green dots&#10;&#10;AI-generated content may be incorrect.">
            <a:extLst>
              <a:ext uri="{FF2B5EF4-FFF2-40B4-BE49-F238E27FC236}">
                <a16:creationId xmlns:a16="http://schemas.microsoft.com/office/drawing/2014/main" id="{2D077C01-984A-0A27-B97C-B607EE1E1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91" y="0"/>
            <a:ext cx="1360507" cy="13605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2E3475-F27B-436A-C48C-51D5CF27A0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5251" y="3563073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659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cument_5823715949588519398">
            <a:hlinkClick r:id="" action="ppaction://media"/>
            <a:extLst>
              <a:ext uri="{FF2B5EF4-FFF2-40B4-BE49-F238E27FC236}">
                <a16:creationId xmlns:a16="http://schemas.microsoft.com/office/drawing/2014/main" id="{9774CDE9-F692-B248-0653-5A5425D9D0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0080" y="1466661"/>
            <a:ext cx="9291839" cy="508425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445D6B-BC31-A66B-CCA6-A212AF0F1AF3}"/>
              </a:ext>
            </a:extLst>
          </p:cNvPr>
          <p:cNvSpPr txBox="1"/>
          <p:nvPr/>
        </p:nvSpPr>
        <p:spPr>
          <a:xfrm>
            <a:off x="2907175" y="925975"/>
            <a:ext cx="6956384" cy="2382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/ Objective / Solution Overview</a:t>
            </a:r>
          </a:p>
          <a:p>
            <a:pPr marL="571500" indent="-5715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logo with blue and green dots&#10;&#10;AI-generated content may be incorrect.">
            <a:extLst>
              <a:ext uri="{FF2B5EF4-FFF2-40B4-BE49-F238E27FC236}">
                <a16:creationId xmlns:a16="http://schemas.microsoft.com/office/drawing/2014/main" id="{57082EEF-FFDB-97D6-6132-23577A38EC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91" y="0"/>
            <a:ext cx="1360507" cy="13605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8CD20D-70C9-CFB1-E4F4-7D5CD6874A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-1692010" y="3701897"/>
            <a:ext cx="5392707" cy="539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308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13A6FE-6435-AB9E-8E6D-97E954BDA95F}"/>
              </a:ext>
            </a:extLst>
          </p:cNvPr>
          <p:cNvSpPr txBox="1"/>
          <p:nvPr/>
        </p:nvSpPr>
        <p:spPr>
          <a:xfrm>
            <a:off x="3220657" y="610127"/>
            <a:ext cx="5483506" cy="661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Implementation/ Architecture</a:t>
            </a:r>
          </a:p>
        </p:txBody>
      </p:sp>
      <p:pic>
        <p:nvPicPr>
          <p:cNvPr id="4" name="Picture 3" descr="A logo with blue and green dots&#10;&#10;AI-generated content may be incorrect.">
            <a:extLst>
              <a:ext uri="{FF2B5EF4-FFF2-40B4-BE49-F238E27FC236}">
                <a16:creationId xmlns:a16="http://schemas.microsoft.com/office/drawing/2014/main" id="{5F144F7D-4C87-4998-2345-D7A67C2FD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91" y="0"/>
            <a:ext cx="1360507" cy="1360507"/>
          </a:xfrm>
          <a:prstGeom prst="rect">
            <a:avLst/>
          </a:prstGeom>
        </p:spPr>
      </p:pic>
      <p:pic>
        <p:nvPicPr>
          <p:cNvPr id="8" name="Picture 7" descr="A diagram of a software process&#10;&#10;AI-generated content may be incorrect.">
            <a:extLst>
              <a:ext uri="{FF2B5EF4-FFF2-40B4-BE49-F238E27FC236}">
                <a16:creationId xmlns:a16="http://schemas.microsoft.com/office/drawing/2014/main" id="{EF451D18-D203-A74F-274F-8403C114E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50" y="1911559"/>
            <a:ext cx="2741752" cy="411262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CC8D2F-D030-4A7F-856F-CBE60DB1AE02}"/>
              </a:ext>
            </a:extLst>
          </p:cNvPr>
          <p:cNvSpPr txBox="1"/>
          <p:nvPr/>
        </p:nvSpPr>
        <p:spPr>
          <a:xfrm>
            <a:off x="1226917" y="1911559"/>
            <a:ext cx="5926237" cy="3741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front-end &amp; user interaction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Whisper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audio transcription 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HuggingFace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Embeddings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vector embedding 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Pinecone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vector store for retrieval 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LangChain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building the retrieval-augmented QA chain 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KeyBERT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keyword extraction 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OpenAI GPT-3.5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text generation (quiz, summary, etc.)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Agent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tools chooser 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ReportLab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SMTP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PDF generation and email sending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Langsmith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mortaring performance 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436434C-6FC2-3D7D-0FA8-5AB5D970D0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877744">
            <a:off x="9109277" y="-1949369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206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1E25226-2A5E-5AC1-FDD0-D0C6719506FA}"/>
              </a:ext>
            </a:extLst>
          </p:cNvPr>
          <p:cNvSpPr txBox="1"/>
          <p:nvPr/>
        </p:nvSpPr>
        <p:spPr>
          <a:xfrm>
            <a:off x="4135055" y="699300"/>
            <a:ext cx="6094070" cy="661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/ Evaluation</a:t>
            </a:r>
          </a:p>
        </p:txBody>
      </p:sp>
      <p:pic>
        <p:nvPicPr>
          <p:cNvPr id="4" name="Picture 3" descr="A logo with blue and green dots&#10;&#10;AI-generated content may be incorrect.">
            <a:extLst>
              <a:ext uri="{FF2B5EF4-FFF2-40B4-BE49-F238E27FC236}">
                <a16:creationId xmlns:a16="http://schemas.microsoft.com/office/drawing/2014/main" id="{BD37D0D4-850D-7FA5-AF51-830C0FB7F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91" y="0"/>
            <a:ext cx="1360507" cy="1360507"/>
          </a:xfrm>
          <a:prstGeom prst="rect">
            <a:avLst/>
          </a:pr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6F1F9C4-9FCA-2C07-A83A-F01BA8D191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650" y="2002420"/>
            <a:ext cx="10166537" cy="5281318"/>
          </a:xfrm>
          <a:prstGeom prst="rect">
            <a:avLst/>
          </a:prstGeom>
        </p:spPr>
      </p:pic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F0719B-18F2-5B73-B92F-916B3AF8FB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90" r="16769"/>
          <a:stretch/>
        </p:blipFill>
        <p:spPr>
          <a:xfrm>
            <a:off x="10001887" y="2141315"/>
            <a:ext cx="2151017" cy="551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356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43D28-97D7-FE42-9779-3B6183E66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91372A-2FB0-159A-699F-EF329C13CA26}"/>
              </a:ext>
            </a:extLst>
          </p:cNvPr>
          <p:cNvSpPr txBox="1"/>
          <p:nvPr/>
        </p:nvSpPr>
        <p:spPr>
          <a:xfrm>
            <a:off x="4378124" y="1130987"/>
            <a:ext cx="6094070" cy="661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pic>
        <p:nvPicPr>
          <p:cNvPr id="2" name="Picture 1" descr="A logo with blue and green dots&#10;&#10;AI-generated content may be incorrect.">
            <a:extLst>
              <a:ext uri="{FF2B5EF4-FFF2-40B4-BE49-F238E27FC236}">
                <a16:creationId xmlns:a16="http://schemas.microsoft.com/office/drawing/2014/main" id="{F733581A-03D2-2173-082A-8A0B024D5E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91" y="0"/>
            <a:ext cx="1360507" cy="13605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257673-15AA-616D-EC82-650291BC37C2}"/>
              </a:ext>
            </a:extLst>
          </p:cNvPr>
          <p:cNvSpPr txBox="1"/>
          <p:nvPr/>
        </p:nvSpPr>
        <p:spPr>
          <a:xfrm>
            <a:off x="1532682" y="2232511"/>
            <a:ext cx="6094070" cy="3076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Teacher/Trainer Dashboard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 Voice Assistant Integration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Progress Tracking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Adaptive Quiz Difficulty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Deployment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4CC504-6A82-0485-96B5-E7F03368A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3139" y="4000017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01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9163D-2F14-55F1-7B37-47498376F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8" title="Floating and sparkling gold lights">
            <a:hlinkClick r:id="" action="ppaction://media"/>
            <a:extLst>
              <a:ext uri="{FF2B5EF4-FFF2-40B4-BE49-F238E27FC236}">
                <a16:creationId xmlns:a16="http://schemas.microsoft.com/office/drawing/2014/main" id="{587008E4-E2C6-2896-46FF-E91E856832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Free-form: Shape 5">
            <a:extLst>
              <a:ext uri="{FF2B5EF4-FFF2-40B4-BE49-F238E27FC236}">
                <a16:creationId xmlns:a16="http://schemas.microsoft.com/office/drawing/2014/main" id="{AD1839FB-30DF-CCBC-138F-EE8D8E0A6504}"/>
              </a:ext>
            </a:extLst>
          </p:cNvPr>
          <p:cNvSpPr/>
          <p:nvPr/>
        </p:nvSpPr>
        <p:spPr>
          <a:xfrm>
            <a:off x="0" y="-439838"/>
            <a:ext cx="12523808" cy="7297838"/>
          </a:xfrm>
          <a:custGeom>
            <a:avLst/>
            <a:gdLst/>
            <a:ahLst/>
            <a:cxnLst/>
            <a:rect l="l" t="t" r="r" b="b"/>
            <a:pathLst>
              <a:path w="12523808" h="7297838">
                <a:moveTo>
                  <a:pt x="7950744" y="3735956"/>
                </a:moveTo>
                <a:cubicBezTo>
                  <a:pt x="7937251" y="3735956"/>
                  <a:pt x="7925840" y="3740718"/>
                  <a:pt x="7916514" y="3750243"/>
                </a:cubicBezTo>
                <a:cubicBezTo>
                  <a:pt x="7907187" y="3759768"/>
                  <a:pt x="7902524" y="3771178"/>
                  <a:pt x="7902524" y="3784474"/>
                </a:cubicBezTo>
                <a:cubicBezTo>
                  <a:pt x="7902524" y="3797769"/>
                  <a:pt x="7907237" y="3809129"/>
                  <a:pt x="7916663" y="3818555"/>
                </a:cubicBezTo>
                <a:cubicBezTo>
                  <a:pt x="7926089" y="3827981"/>
                  <a:pt x="7937449" y="3832694"/>
                  <a:pt x="7950744" y="3832694"/>
                </a:cubicBezTo>
                <a:cubicBezTo>
                  <a:pt x="7964040" y="3832694"/>
                  <a:pt x="7975400" y="3827981"/>
                  <a:pt x="7984826" y="3818555"/>
                </a:cubicBezTo>
                <a:cubicBezTo>
                  <a:pt x="7994252" y="3809129"/>
                  <a:pt x="7998965" y="3797769"/>
                  <a:pt x="7998965" y="3784474"/>
                </a:cubicBezTo>
                <a:cubicBezTo>
                  <a:pt x="7998965" y="3770980"/>
                  <a:pt x="7994252" y="3759520"/>
                  <a:pt x="7984826" y="3750094"/>
                </a:cubicBezTo>
                <a:cubicBezTo>
                  <a:pt x="7975400" y="3740668"/>
                  <a:pt x="7964040" y="3735956"/>
                  <a:pt x="7950744" y="3735956"/>
                </a:cubicBezTo>
                <a:close/>
                <a:moveTo>
                  <a:pt x="5203079" y="3548730"/>
                </a:moveTo>
                <a:lnTo>
                  <a:pt x="5263206" y="3687735"/>
                </a:lnTo>
                <a:lnTo>
                  <a:pt x="5141167" y="3687735"/>
                </a:lnTo>
                <a:close/>
                <a:moveTo>
                  <a:pt x="7173266" y="3434430"/>
                </a:moveTo>
                <a:cubicBezTo>
                  <a:pt x="7193308" y="3434430"/>
                  <a:pt x="7211019" y="3439887"/>
                  <a:pt x="7226398" y="3450801"/>
                </a:cubicBezTo>
                <a:cubicBezTo>
                  <a:pt x="7241777" y="3461715"/>
                  <a:pt x="7254427" y="3480418"/>
                  <a:pt x="7264349" y="3506909"/>
                </a:cubicBezTo>
                <a:cubicBezTo>
                  <a:pt x="7274271" y="3533401"/>
                  <a:pt x="7279232" y="3573336"/>
                  <a:pt x="7279232" y="3626716"/>
                </a:cubicBezTo>
                <a:cubicBezTo>
                  <a:pt x="7279232" y="3671563"/>
                  <a:pt x="7274370" y="3707926"/>
                  <a:pt x="7264647" y="3735807"/>
                </a:cubicBezTo>
                <a:cubicBezTo>
                  <a:pt x="7254923" y="3763687"/>
                  <a:pt x="7241330" y="3783977"/>
                  <a:pt x="7223868" y="3796677"/>
                </a:cubicBezTo>
                <a:cubicBezTo>
                  <a:pt x="7210176" y="3806599"/>
                  <a:pt x="7193110" y="3811560"/>
                  <a:pt x="7172671" y="3811560"/>
                </a:cubicBezTo>
                <a:cubicBezTo>
                  <a:pt x="7142310" y="3811560"/>
                  <a:pt x="7118696" y="3800051"/>
                  <a:pt x="7101829" y="3777032"/>
                </a:cubicBezTo>
                <a:cubicBezTo>
                  <a:pt x="7077619" y="3744092"/>
                  <a:pt x="7065515" y="3693192"/>
                  <a:pt x="7065515" y="3624335"/>
                </a:cubicBezTo>
                <a:cubicBezTo>
                  <a:pt x="7065515" y="3566391"/>
                  <a:pt x="7073353" y="3521941"/>
                  <a:pt x="7089029" y="3490984"/>
                </a:cubicBezTo>
                <a:cubicBezTo>
                  <a:pt x="7108278" y="3453281"/>
                  <a:pt x="7136357" y="3434430"/>
                  <a:pt x="7173266" y="3434430"/>
                </a:cubicBezTo>
                <a:close/>
                <a:moveTo>
                  <a:pt x="7424786" y="3421035"/>
                </a:moveTo>
                <a:lnTo>
                  <a:pt x="7424786" y="3432049"/>
                </a:lnTo>
                <a:cubicBezTo>
                  <a:pt x="7441851" y="3431850"/>
                  <a:pt x="7453559" y="3433438"/>
                  <a:pt x="7459909" y="3436811"/>
                </a:cubicBezTo>
                <a:cubicBezTo>
                  <a:pt x="7466259" y="3440185"/>
                  <a:pt x="7470724" y="3444699"/>
                  <a:pt x="7473304" y="3450354"/>
                </a:cubicBezTo>
                <a:cubicBezTo>
                  <a:pt x="7475883" y="3456010"/>
                  <a:pt x="7477173" y="3470446"/>
                  <a:pt x="7477173" y="3493663"/>
                </a:cubicBezTo>
                <a:lnTo>
                  <a:pt x="7477173" y="3691307"/>
                </a:lnTo>
                <a:cubicBezTo>
                  <a:pt x="7477173" y="3724843"/>
                  <a:pt x="7482531" y="3751533"/>
                  <a:pt x="7493247" y="3771377"/>
                </a:cubicBezTo>
                <a:cubicBezTo>
                  <a:pt x="7503962" y="3791220"/>
                  <a:pt x="7522318" y="3807492"/>
                  <a:pt x="7548313" y="3820192"/>
                </a:cubicBezTo>
                <a:cubicBezTo>
                  <a:pt x="7567363" y="3829519"/>
                  <a:pt x="7594351" y="3834182"/>
                  <a:pt x="7629276" y="3834182"/>
                </a:cubicBezTo>
                <a:cubicBezTo>
                  <a:pt x="7671146" y="3834182"/>
                  <a:pt x="7704186" y="3825352"/>
                  <a:pt x="7728395" y="3807691"/>
                </a:cubicBezTo>
                <a:cubicBezTo>
                  <a:pt x="7752604" y="3790030"/>
                  <a:pt x="7767835" y="3770682"/>
                  <a:pt x="7774085" y="3749648"/>
                </a:cubicBezTo>
                <a:cubicBezTo>
                  <a:pt x="7780336" y="3728613"/>
                  <a:pt x="7783461" y="3694383"/>
                  <a:pt x="7783461" y="3646957"/>
                </a:cubicBezTo>
                <a:lnTo>
                  <a:pt x="7783461" y="3493663"/>
                </a:lnTo>
                <a:cubicBezTo>
                  <a:pt x="7783461" y="3477193"/>
                  <a:pt x="7784751" y="3465783"/>
                  <a:pt x="7787331" y="3459433"/>
                </a:cubicBezTo>
                <a:cubicBezTo>
                  <a:pt x="7790704" y="3450305"/>
                  <a:pt x="7796162" y="3443459"/>
                  <a:pt x="7803702" y="3438895"/>
                </a:cubicBezTo>
                <a:cubicBezTo>
                  <a:pt x="7811243" y="3434331"/>
                  <a:pt x="7820668" y="3432049"/>
                  <a:pt x="7831979" y="3432049"/>
                </a:cubicBezTo>
                <a:lnTo>
                  <a:pt x="7840314" y="3432049"/>
                </a:lnTo>
                <a:lnTo>
                  <a:pt x="7840314" y="3421035"/>
                </a:lnTo>
                <a:lnTo>
                  <a:pt x="7700713" y="3421035"/>
                </a:lnTo>
                <a:lnTo>
                  <a:pt x="7700713" y="3432049"/>
                </a:lnTo>
                <a:cubicBezTo>
                  <a:pt x="7716985" y="3432049"/>
                  <a:pt x="7729586" y="3434331"/>
                  <a:pt x="7738515" y="3438895"/>
                </a:cubicBezTo>
                <a:cubicBezTo>
                  <a:pt x="7744270" y="3441871"/>
                  <a:pt x="7749032" y="3447229"/>
                  <a:pt x="7752803" y="3454968"/>
                </a:cubicBezTo>
                <a:cubicBezTo>
                  <a:pt x="7756573" y="3462707"/>
                  <a:pt x="7758458" y="3475606"/>
                  <a:pt x="7758458" y="3493663"/>
                </a:cubicBezTo>
                <a:lnTo>
                  <a:pt x="7758458" y="3658267"/>
                </a:lnTo>
                <a:cubicBezTo>
                  <a:pt x="7758458" y="3701130"/>
                  <a:pt x="7754639" y="3731193"/>
                  <a:pt x="7746999" y="3748457"/>
                </a:cubicBezTo>
                <a:cubicBezTo>
                  <a:pt x="7739359" y="3765721"/>
                  <a:pt x="7727849" y="3779265"/>
                  <a:pt x="7712470" y="3789087"/>
                </a:cubicBezTo>
                <a:cubicBezTo>
                  <a:pt x="7697091" y="3798910"/>
                  <a:pt x="7678488" y="3803821"/>
                  <a:pt x="7656660" y="3803821"/>
                </a:cubicBezTo>
                <a:cubicBezTo>
                  <a:pt x="7637610" y="3803821"/>
                  <a:pt x="7621834" y="3799952"/>
                  <a:pt x="7609333" y="3792213"/>
                </a:cubicBezTo>
                <a:cubicBezTo>
                  <a:pt x="7596831" y="3784474"/>
                  <a:pt x="7587852" y="3774750"/>
                  <a:pt x="7582395" y="3763042"/>
                </a:cubicBezTo>
                <a:cubicBezTo>
                  <a:pt x="7576938" y="3751334"/>
                  <a:pt x="7574209" y="3727423"/>
                  <a:pt x="7574209" y="3691307"/>
                </a:cubicBezTo>
                <a:lnTo>
                  <a:pt x="7574209" y="3493663"/>
                </a:lnTo>
                <a:cubicBezTo>
                  <a:pt x="7574209" y="3470645"/>
                  <a:pt x="7575449" y="3456258"/>
                  <a:pt x="7577930" y="3450503"/>
                </a:cubicBezTo>
                <a:cubicBezTo>
                  <a:pt x="7580410" y="3444749"/>
                  <a:pt x="7584577" y="3440234"/>
                  <a:pt x="7590431" y="3436960"/>
                </a:cubicBezTo>
                <a:cubicBezTo>
                  <a:pt x="7596285" y="3433686"/>
                  <a:pt x="7607050" y="3432049"/>
                  <a:pt x="7622727" y="3432049"/>
                </a:cubicBezTo>
                <a:lnTo>
                  <a:pt x="7633145" y="3432049"/>
                </a:lnTo>
                <a:lnTo>
                  <a:pt x="7633145" y="3421035"/>
                </a:lnTo>
                <a:close/>
                <a:moveTo>
                  <a:pt x="6501456" y="3421035"/>
                </a:moveTo>
                <a:lnTo>
                  <a:pt x="6501456" y="3432049"/>
                </a:lnTo>
                <a:cubicBezTo>
                  <a:pt x="6514354" y="3432247"/>
                  <a:pt x="6524673" y="3435373"/>
                  <a:pt x="6532412" y="3441425"/>
                </a:cubicBezTo>
                <a:cubicBezTo>
                  <a:pt x="6540151" y="3447477"/>
                  <a:pt x="6553446" y="3467569"/>
                  <a:pt x="6572298" y="3501700"/>
                </a:cubicBezTo>
                <a:lnTo>
                  <a:pt x="6667251" y="3674638"/>
                </a:lnTo>
                <a:lnTo>
                  <a:pt x="6667251" y="3755601"/>
                </a:lnTo>
                <a:cubicBezTo>
                  <a:pt x="6667251" y="3775842"/>
                  <a:pt x="6666159" y="3788343"/>
                  <a:pt x="6663976" y="3793106"/>
                </a:cubicBezTo>
                <a:cubicBezTo>
                  <a:pt x="6661000" y="3799852"/>
                  <a:pt x="6656932" y="3804615"/>
                  <a:pt x="6651772" y="3807393"/>
                </a:cubicBezTo>
                <a:cubicBezTo>
                  <a:pt x="6644827" y="3811560"/>
                  <a:pt x="6635401" y="3813644"/>
                  <a:pt x="6623495" y="3813644"/>
                </a:cubicBezTo>
                <a:lnTo>
                  <a:pt x="6602361" y="3813644"/>
                </a:lnTo>
                <a:lnTo>
                  <a:pt x="6602361" y="3824657"/>
                </a:lnTo>
                <a:lnTo>
                  <a:pt x="6828878" y="3824657"/>
                </a:lnTo>
                <a:lnTo>
                  <a:pt x="6828878" y="3813644"/>
                </a:lnTo>
                <a:lnTo>
                  <a:pt x="6806256" y="3813644"/>
                </a:lnTo>
                <a:cubicBezTo>
                  <a:pt x="6795540" y="3813644"/>
                  <a:pt x="6786958" y="3811709"/>
                  <a:pt x="6780509" y="3807840"/>
                </a:cubicBezTo>
                <a:cubicBezTo>
                  <a:pt x="6774059" y="3803970"/>
                  <a:pt x="6769743" y="3799505"/>
                  <a:pt x="6767561" y="3794445"/>
                </a:cubicBezTo>
                <a:cubicBezTo>
                  <a:pt x="6765378" y="3789385"/>
                  <a:pt x="6764286" y="3776437"/>
                  <a:pt x="6764286" y="3755601"/>
                </a:cubicBezTo>
                <a:lnTo>
                  <a:pt x="6764286" y="3657970"/>
                </a:lnTo>
                <a:lnTo>
                  <a:pt x="6851797" y="3511820"/>
                </a:lnTo>
                <a:cubicBezTo>
                  <a:pt x="6873229" y="3474713"/>
                  <a:pt x="6888905" y="3451992"/>
                  <a:pt x="6898827" y="3443657"/>
                </a:cubicBezTo>
                <a:cubicBezTo>
                  <a:pt x="6905971" y="3437704"/>
                  <a:pt x="6916190" y="3433835"/>
                  <a:pt x="6929486" y="3432049"/>
                </a:cubicBezTo>
                <a:lnTo>
                  <a:pt x="6929486" y="3421035"/>
                </a:lnTo>
                <a:lnTo>
                  <a:pt x="6806256" y="3421035"/>
                </a:lnTo>
                <a:lnTo>
                  <a:pt x="6806256" y="3432049"/>
                </a:lnTo>
                <a:cubicBezTo>
                  <a:pt x="6824314" y="3433041"/>
                  <a:pt x="6836716" y="3436017"/>
                  <a:pt x="6843463" y="3440978"/>
                </a:cubicBezTo>
                <a:cubicBezTo>
                  <a:pt x="6848622" y="3444550"/>
                  <a:pt x="6851202" y="3449015"/>
                  <a:pt x="6851202" y="3454373"/>
                </a:cubicBezTo>
                <a:cubicBezTo>
                  <a:pt x="6851202" y="3464096"/>
                  <a:pt x="6842173" y="3483841"/>
                  <a:pt x="6824115" y="3513607"/>
                </a:cubicBezTo>
                <a:lnTo>
                  <a:pt x="6751487" y="3635348"/>
                </a:lnTo>
                <a:lnTo>
                  <a:pt x="6678561" y="3501700"/>
                </a:lnTo>
                <a:cubicBezTo>
                  <a:pt x="6662687" y="3472927"/>
                  <a:pt x="6654749" y="3454968"/>
                  <a:pt x="6654749" y="3447825"/>
                </a:cubicBezTo>
                <a:cubicBezTo>
                  <a:pt x="6654749" y="3444054"/>
                  <a:pt x="6657081" y="3440482"/>
                  <a:pt x="6661744" y="3437109"/>
                </a:cubicBezTo>
                <a:cubicBezTo>
                  <a:pt x="6666407" y="3433735"/>
                  <a:pt x="6674593" y="3432049"/>
                  <a:pt x="6686301" y="3432049"/>
                </a:cubicBezTo>
                <a:lnTo>
                  <a:pt x="6694933" y="3432049"/>
                </a:lnTo>
                <a:lnTo>
                  <a:pt x="6694933" y="3421035"/>
                </a:lnTo>
                <a:close/>
                <a:moveTo>
                  <a:pt x="5909715" y="3421035"/>
                </a:moveTo>
                <a:lnTo>
                  <a:pt x="5909715" y="3432049"/>
                </a:lnTo>
                <a:lnTo>
                  <a:pt x="5923110" y="3432049"/>
                </a:lnTo>
                <a:cubicBezTo>
                  <a:pt x="5934421" y="3432049"/>
                  <a:pt x="5943400" y="3433983"/>
                  <a:pt x="5950048" y="3437853"/>
                </a:cubicBezTo>
                <a:cubicBezTo>
                  <a:pt x="5956696" y="3441723"/>
                  <a:pt x="5961111" y="3446237"/>
                  <a:pt x="5963294" y="3451396"/>
                </a:cubicBezTo>
                <a:cubicBezTo>
                  <a:pt x="5965477" y="3456556"/>
                  <a:pt x="5966568" y="3469454"/>
                  <a:pt x="5966568" y="3490092"/>
                </a:cubicBezTo>
                <a:lnTo>
                  <a:pt x="5966568" y="3755601"/>
                </a:lnTo>
                <a:cubicBezTo>
                  <a:pt x="5966568" y="3775842"/>
                  <a:pt x="5965477" y="3788343"/>
                  <a:pt x="5963294" y="3793106"/>
                </a:cubicBezTo>
                <a:cubicBezTo>
                  <a:pt x="5960516" y="3799852"/>
                  <a:pt x="5956547" y="3804615"/>
                  <a:pt x="5951387" y="3807393"/>
                </a:cubicBezTo>
                <a:cubicBezTo>
                  <a:pt x="5944244" y="3811560"/>
                  <a:pt x="5934818" y="3813644"/>
                  <a:pt x="5923110" y="3813644"/>
                </a:cubicBezTo>
                <a:lnTo>
                  <a:pt x="5909715" y="3813644"/>
                </a:lnTo>
                <a:lnTo>
                  <a:pt x="5909715" y="3824657"/>
                </a:lnTo>
                <a:lnTo>
                  <a:pt x="6113312" y="3824657"/>
                </a:lnTo>
                <a:lnTo>
                  <a:pt x="6113312" y="3813644"/>
                </a:lnTo>
                <a:cubicBezTo>
                  <a:pt x="6098429" y="3813644"/>
                  <a:pt x="6087615" y="3811808"/>
                  <a:pt x="6080868" y="3808137"/>
                </a:cubicBezTo>
                <a:cubicBezTo>
                  <a:pt x="6074121" y="3804466"/>
                  <a:pt x="6069557" y="3800051"/>
                  <a:pt x="6067176" y="3794892"/>
                </a:cubicBezTo>
                <a:cubicBezTo>
                  <a:pt x="6064794" y="3789732"/>
                  <a:pt x="6063604" y="3776635"/>
                  <a:pt x="6063604" y="3755601"/>
                </a:cubicBezTo>
                <a:lnTo>
                  <a:pt x="6063604" y="3645468"/>
                </a:lnTo>
                <a:lnTo>
                  <a:pt x="6078487" y="3632967"/>
                </a:lnTo>
                <a:lnTo>
                  <a:pt x="6171058" y="3749350"/>
                </a:lnTo>
                <a:cubicBezTo>
                  <a:pt x="6189314" y="3772369"/>
                  <a:pt x="6198442" y="3788045"/>
                  <a:pt x="6198442" y="3796380"/>
                </a:cubicBezTo>
                <a:cubicBezTo>
                  <a:pt x="6198442" y="3800745"/>
                  <a:pt x="6196507" y="3804417"/>
                  <a:pt x="6192638" y="3807393"/>
                </a:cubicBezTo>
                <a:cubicBezTo>
                  <a:pt x="6188769" y="3810370"/>
                  <a:pt x="6180186" y="3812453"/>
                  <a:pt x="6166890" y="3813644"/>
                </a:cubicBezTo>
                <a:lnTo>
                  <a:pt x="6166890" y="3824657"/>
                </a:lnTo>
                <a:lnTo>
                  <a:pt x="6377036" y="3824657"/>
                </a:lnTo>
                <a:lnTo>
                  <a:pt x="6377036" y="3813644"/>
                </a:lnTo>
                <a:cubicBezTo>
                  <a:pt x="6365328" y="3813644"/>
                  <a:pt x="6354215" y="3810469"/>
                  <a:pt x="6343698" y="3804119"/>
                </a:cubicBezTo>
                <a:cubicBezTo>
                  <a:pt x="6329212" y="3795189"/>
                  <a:pt x="6311948" y="3778223"/>
                  <a:pt x="6291906" y="3753220"/>
                </a:cubicBezTo>
                <a:lnTo>
                  <a:pt x="6149924" y="3575519"/>
                </a:lnTo>
                <a:lnTo>
                  <a:pt x="6268093" y="3480864"/>
                </a:lnTo>
                <a:cubicBezTo>
                  <a:pt x="6297065" y="3457449"/>
                  <a:pt x="6315570" y="3443707"/>
                  <a:pt x="6323606" y="3439639"/>
                </a:cubicBezTo>
                <a:cubicBezTo>
                  <a:pt x="6331643" y="3435571"/>
                  <a:pt x="6342706" y="3433041"/>
                  <a:pt x="6356795" y="3432049"/>
                </a:cubicBezTo>
                <a:lnTo>
                  <a:pt x="6356795" y="3421035"/>
                </a:lnTo>
                <a:lnTo>
                  <a:pt x="6199335" y="3421035"/>
                </a:lnTo>
                <a:lnTo>
                  <a:pt x="6199335" y="3432049"/>
                </a:lnTo>
                <a:cubicBezTo>
                  <a:pt x="6216599" y="3432644"/>
                  <a:pt x="6227414" y="3434033"/>
                  <a:pt x="6231779" y="3436216"/>
                </a:cubicBezTo>
                <a:cubicBezTo>
                  <a:pt x="6240312" y="3440581"/>
                  <a:pt x="6244579" y="3446534"/>
                  <a:pt x="6244579" y="3454075"/>
                </a:cubicBezTo>
                <a:cubicBezTo>
                  <a:pt x="6244579" y="3464195"/>
                  <a:pt x="6234161" y="3477689"/>
                  <a:pt x="6213325" y="3494556"/>
                </a:cubicBezTo>
                <a:lnTo>
                  <a:pt x="6063604" y="3615703"/>
                </a:lnTo>
                <a:lnTo>
                  <a:pt x="6063604" y="3490092"/>
                </a:lnTo>
                <a:cubicBezTo>
                  <a:pt x="6063604" y="3469652"/>
                  <a:pt x="6064794" y="3456952"/>
                  <a:pt x="6067176" y="3451992"/>
                </a:cubicBezTo>
                <a:cubicBezTo>
                  <a:pt x="6070152" y="3445443"/>
                  <a:pt x="6074220" y="3440780"/>
                  <a:pt x="6079379" y="3438002"/>
                </a:cubicBezTo>
                <a:cubicBezTo>
                  <a:pt x="6086523" y="3434033"/>
                  <a:pt x="6096941" y="3432049"/>
                  <a:pt x="6110633" y="3432049"/>
                </a:cubicBezTo>
                <a:lnTo>
                  <a:pt x="6110633" y="3421035"/>
                </a:lnTo>
                <a:close/>
                <a:moveTo>
                  <a:pt x="5466505" y="3421035"/>
                </a:moveTo>
                <a:lnTo>
                  <a:pt x="5466505" y="3432049"/>
                </a:lnTo>
                <a:cubicBezTo>
                  <a:pt x="5478809" y="3432445"/>
                  <a:pt x="5488234" y="3434331"/>
                  <a:pt x="5494783" y="3437704"/>
                </a:cubicBezTo>
                <a:cubicBezTo>
                  <a:pt x="5501331" y="3441077"/>
                  <a:pt x="5508872" y="3448122"/>
                  <a:pt x="5517405" y="3458838"/>
                </a:cubicBezTo>
                <a:lnTo>
                  <a:pt x="5526037" y="3469553"/>
                </a:lnTo>
                <a:lnTo>
                  <a:pt x="5526037" y="3754410"/>
                </a:lnTo>
                <a:cubicBezTo>
                  <a:pt x="5526037" y="3775842"/>
                  <a:pt x="5521671" y="3791022"/>
                  <a:pt x="5512940" y="3799952"/>
                </a:cubicBezTo>
                <a:cubicBezTo>
                  <a:pt x="5504209" y="3808881"/>
                  <a:pt x="5488730" y="3813445"/>
                  <a:pt x="5466505" y="3813644"/>
                </a:cubicBezTo>
                <a:lnTo>
                  <a:pt x="5466505" y="3824657"/>
                </a:lnTo>
                <a:lnTo>
                  <a:pt x="5609678" y="3824657"/>
                </a:lnTo>
                <a:lnTo>
                  <a:pt x="5609678" y="3813644"/>
                </a:lnTo>
                <a:lnTo>
                  <a:pt x="5600153" y="3813644"/>
                </a:lnTo>
                <a:cubicBezTo>
                  <a:pt x="5586461" y="3813644"/>
                  <a:pt x="5574306" y="3809576"/>
                  <a:pt x="5563690" y="3801440"/>
                </a:cubicBezTo>
                <a:cubicBezTo>
                  <a:pt x="5553074" y="3793304"/>
                  <a:pt x="5547766" y="3777627"/>
                  <a:pt x="5547766" y="3754410"/>
                </a:cubicBezTo>
                <a:lnTo>
                  <a:pt x="5547766" y="3497831"/>
                </a:lnTo>
                <a:lnTo>
                  <a:pt x="5820716" y="3833885"/>
                </a:lnTo>
                <a:lnTo>
                  <a:pt x="5830837" y="3833885"/>
                </a:lnTo>
                <a:lnTo>
                  <a:pt x="5830837" y="3497831"/>
                </a:lnTo>
                <a:cubicBezTo>
                  <a:pt x="5830837" y="3478781"/>
                  <a:pt x="5832474" y="3465336"/>
                  <a:pt x="5835748" y="3457498"/>
                </a:cubicBezTo>
                <a:cubicBezTo>
                  <a:pt x="5839022" y="3449660"/>
                  <a:pt x="5843586" y="3444004"/>
                  <a:pt x="5849440" y="3440532"/>
                </a:cubicBezTo>
                <a:cubicBezTo>
                  <a:pt x="5855294" y="3437059"/>
                  <a:pt x="5866754" y="3434231"/>
                  <a:pt x="5883819" y="3432049"/>
                </a:cubicBezTo>
                <a:lnTo>
                  <a:pt x="5883819" y="3421035"/>
                </a:lnTo>
                <a:lnTo>
                  <a:pt x="5750469" y="3421035"/>
                </a:lnTo>
                <a:lnTo>
                  <a:pt x="5750469" y="3432049"/>
                </a:lnTo>
                <a:cubicBezTo>
                  <a:pt x="5772893" y="3431652"/>
                  <a:pt x="5788867" y="3437208"/>
                  <a:pt x="5798393" y="3448718"/>
                </a:cubicBezTo>
                <a:cubicBezTo>
                  <a:pt x="5805338" y="3457250"/>
                  <a:pt x="5808810" y="3473621"/>
                  <a:pt x="5808810" y="3497831"/>
                </a:cubicBezTo>
                <a:lnTo>
                  <a:pt x="5808810" y="3671364"/>
                </a:lnTo>
                <a:lnTo>
                  <a:pt x="5609678" y="3421035"/>
                </a:lnTo>
                <a:close/>
                <a:moveTo>
                  <a:pt x="4556273" y="3421035"/>
                </a:moveTo>
                <a:lnTo>
                  <a:pt x="4556273" y="3432049"/>
                </a:lnTo>
                <a:lnTo>
                  <a:pt x="4569667" y="3432049"/>
                </a:lnTo>
                <a:cubicBezTo>
                  <a:pt x="4580978" y="3432049"/>
                  <a:pt x="4589957" y="3433983"/>
                  <a:pt x="4596605" y="3437853"/>
                </a:cubicBezTo>
                <a:cubicBezTo>
                  <a:pt x="4603253" y="3441723"/>
                  <a:pt x="4607668" y="3446237"/>
                  <a:pt x="4609851" y="3451396"/>
                </a:cubicBezTo>
                <a:cubicBezTo>
                  <a:pt x="4612033" y="3456556"/>
                  <a:pt x="4613125" y="3469454"/>
                  <a:pt x="4613125" y="3490092"/>
                </a:cubicBezTo>
                <a:lnTo>
                  <a:pt x="4613125" y="3755601"/>
                </a:lnTo>
                <a:cubicBezTo>
                  <a:pt x="4613125" y="3775842"/>
                  <a:pt x="4612033" y="3788343"/>
                  <a:pt x="4609851" y="3793106"/>
                </a:cubicBezTo>
                <a:cubicBezTo>
                  <a:pt x="4607073" y="3799852"/>
                  <a:pt x="4603104" y="3804615"/>
                  <a:pt x="4597944" y="3807393"/>
                </a:cubicBezTo>
                <a:cubicBezTo>
                  <a:pt x="4590801" y="3811560"/>
                  <a:pt x="4581375" y="3813644"/>
                  <a:pt x="4569667" y="3813644"/>
                </a:cubicBezTo>
                <a:lnTo>
                  <a:pt x="4556273" y="3813644"/>
                </a:lnTo>
                <a:lnTo>
                  <a:pt x="4556273" y="3824657"/>
                </a:lnTo>
                <a:lnTo>
                  <a:pt x="4767311" y="3824657"/>
                </a:lnTo>
                <a:lnTo>
                  <a:pt x="4767311" y="3813644"/>
                </a:lnTo>
                <a:lnTo>
                  <a:pt x="4753917" y="3813644"/>
                </a:lnTo>
                <a:cubicBezTo>
                  <a:pt x="4742606" y="3813644"/>
                  <a:pt x="4733627" y="3811709"/>
                  <a:pt x="4726978" y="3807840"/>
                </a:cubicBezTo>
                <a:cubicBezTo>
                  <a:pt x="4720331" y="3803970"/>
                  <a:pt x="4715866" y="3799456"/>
                  <a:pt x="4713584" y="3794296"/>
                </a:cubicBezTo>
                <a:cubicBezTo>
                  <a:pt x="4711302" y="3789137"/>
                  <a:pt x="4710161" y="3776238"/>
                  <a:pt x="4710161" y="3755601"/>
                </a:cubicBezTo>
                <a:lnTo>
                  <a:pt x="4710161" y="3630585"/>
                </a:lnTo>
                <a:lnTo>
                  <a:pt x="4852739" y="3630585"/>
                </a:lnTo>
                <a:lnTo>
                  <a:pt x="4852739" y="3755601"/>
                </a:lnTo>
                <a:cubicBezTo>
                  <a:pt x="4852739" y="3775842"/>
                  <a:pt x="4851647" y="3788343"/>
                  <a:pt x="4849464" y="3793106"/>
                </a:cubicBezTo>
                <a:cubicBezTo>
                  <a:pt x="4846488" y="3799852"/>
                  <a:pt x="4842419" y="3804615"/>
                  <a:pt x="4837260" y="3807393"/>
                </a:cubicBezTo>
                <a:cubicBezTo>
                  <a:pt x="4830315" y="3811560"/>
                  <a:pt x="4820889" y="3813644"/>
                  <a:pt x="4808983" y="3813644"/>
                </a:cubicBezTo>
                <a:lnTo>
                  <a:pt x="4795886" y="3813644"/>
                </a:lnTo>
                <a:lnTo>
                  <a:pt x="4795886" y="3824657"/>
                </a:lnTo>
                <a:lnTo>
                  <a:pt x="5006626" y="3824657"/>
                </a:lnTo>
                <a:lnTo>
                  <a:pt x="5006626" y="3813644"/>
                </a:lnTo>
                <a:lnTo>
                  <a:pt x="4993530" y="3813644"/>
                </a:lnTo>
                <a:cubicBezTo>
                  <a:pt x="4982219" y="3813644"/>
                  <a:pt x="4973190" y="3811709"/>
                  <a:pt x="4966443" y="3807840"/>
                </a:cubicBezTo>
                <a:cubicBezTo>
                  <a:pt x="4959696" y="3803970"/>
                  <a:pt x="4955231" y="3799456"/>
                  <a:pt x="4953048" y="3794296"/>
                </a:cubicBezTo>
                <a:cubicBezTo>
                  <a:pt x="4950865" y="3789137"/>
                  <a:pt x="4949774" y="3776238"/>
                  <a:pt x="4949774" y="3755601"/>
                </a:cubicBezTo>
                <a:lnTo>
                  <a:pt x="4949774" y="3490092"/>
                </a:lnTo>
                <a:cubicBezTo>
                  <a:pt x="4949774" y="3469851"/>
                  <a:pt x="4950865" y="3457349"/>
                  <a:pt x="4953048" y="3452587"/>
                </a:cubicBezTo>
                <a:cubicBezTo>
                  <a:pt x="4956025" y="3445840"/>
                  <a:pt x="4960093" y="3441077"/>
                  <a:pt x="4965252" y="3438300"/>
                </a:cubicBezTo>
                <a:cubicBezTo>
                  <a:pt x="4972197" y="3434132"/>
                  <a:pt x="4981623" y="3432049"/>
                  <a:pt x="4993530" y="3432049"/>
                </a:cubicBezTo>
                <a:lnTo>
                  <a:pt x="5006626" y="3432049"/>
                </a:lnTo>
                <a:lnTo>
                  <a:pt x="5006626" y="3421035"/>
                </a:lnTo>
                <a:lnTo>
                  <a:pt x="4795886" y="3421035"/>
                </a:lnTo>
                <a:lnTo>
                  <a:pt x="4795886" y="3432049"/>
                </a:lnTo>
                <a:lnTo>
                  <a:pt x="4808983" y="3432049"/>
                </a:lnTo>
                <a:cubicBezTo>
                  <a:pt x="4820294" y="3432049"/>
                  <a:pt x="4829322" y="3433983"/>
                  <a:pt x="4836069" y="3437853"/>
                </a:cubicBezTo>
                <a:cubicBezTo>
                  <a:pt x="4842817" y="3441723"/>
                  <a:pt x="4847281" y="3446237"/>
                  <a:pt x="4849464" y="3451396"/>
                </a:cubicBezTo>
                <a:cubicBezTo>
                  <a:pt x="4851647" y="3456556"/>
                  <a:pt x="4852739" y="3469454"/>
                  <a:pt x="4852739" y="3490092"/>
                </a:cubicBezTo>
                <a:lnTo>
                  <a:pt x="4852739" y="3604392"/>
                </a:lnTo>
                <a:lnTo>
                  <a:pt x="4710161" y="3604392"/>
                </a:lnTo>
                <a:lnTo>
                  <a:pt x="4710161" y="3490092"/>
                </a:lnTo>
                <a:cubicBezTo>
                  <a:pt x="4710161" y="3469851"/>
                  <a:pt x="4711252" y="3457349"/>
                  <a:pt x="4713435" y="3452587"/>
                </a:cubicBezTo>
                <a:cubicBezTo>
                  <a:pt x="4716412" y="3445840"/>
                  <a:pt x="4720480" y="3441077"/>
                  <a:pt x="4725639" y="3438300"/>
                </a:cubicBezTo>
                <a:cubicBezTo>
                  <a:pt x="4732783" y="3434132"/>
                  <a:pt x="4742208" y="3432049"/>
                  <a:pt x="4753917" y="3432049"/>
                </a:cubicBezTo>
                <a:lnTo>
                  <a:pt x="4767311" y="3432049"/>
                </a:lnTo>
                <a:lnTo>
                  <a:pt x="4767311" y="3421035"/>
                </a:lnTo>
                <a:close/>
                <a:moveTo>
                  <a:pt x="4155925" y="3421035"/>
                </a:moveTo>
                <a:lnTo>
                  <a:pt x="4155925" y="3530275"/>
                </a:lnTo>
                <a:lnTo>
                  <a:pt x="4167236" y="3530275"/>
                </a:lnTo>
                <a:cubicBezTo>
                  <a:pt x="4171800" y="3500509"/>
                  <a:pt x="4182714" y="3477590"/>
                  <a:pt x="4199978" y="3461517"/>
                </a:cubicBezTo>
                <a:cubicBezTo>
                  <a:pt x="4212281" y="3450007"/>
                  <a:pt x="4232026" y="3444253"/>
                  <a:pt x="4259212" y="3444253"/>
                </a:cubicBezTo>
                <a:lnTo>
                  <a:pt x="4288382" y="3444253"/>
                </a:lnTo>
                <a:lnTo>
                  <a:pt x="4288382" y="3755601"/>
                </a:lnTo>
                <a:cubicBezTo>
                  <a:pt x="4288382" y="3775842"/>
                  <a:pt x="4287290" y="3788343"/>
                  <a:pt x="4285108" y="3793106"/>
                </a:cubicBezTo>
                <a:cubicBezTo>
                  <a:pt x="4282131" y="3799852"/>
                  <a:pt x="4278063" y="3804615"/>
                  <a:pt x="4272904" y="3807393"/>
                </a:cubicBezTo>
                <a:cubicBezTo>
                  <a:pt x="4265760" y="3811560"/>
                  <a:pt x="4256334" y="3813644"/>
                  <a:pt x="4244627" y="3813644"/>
                </a:cubicBezTo>
                <a:lnTo>
                  <a:pt x="4231232" y="3813644"/>
                </a:lnTo>
                <a:lnTo>
                  <a:pt x="4231232" y="3824657"/>
                </a:lnTo>
                <a:lnTo>
                  <a:pt x="4442568" y="3824657"/>
                </a:lnTo>
                <a:lnTo>
                  <a:pt x="4442568" y="3813644"/>
                </a:lnTo>
                <a:lnTo>
                  <a:pt x="4429173" y="3813644"/>
                </a:lnTo>
                <a:cubicBezTo>
                  <a:pt x="4417664" y="3813644"/>
                  <a:pt x="4408585" y="3811709"/>
                  <a:pt x="4401938" y="3807840"/>
                </a:cubicBezTo>
                <a:cubicBezTo>
                  <a:pt x="4395290" y="3803970"/>
                  <a:pt x="4390825" y="3799456"/>
                  <a:pt x="4388543" y="3794296"/>
                </a:cubicBezTo>
                <a:cubicBezTo>
                  <a:pt x="4386261" y="3789137"/>
                  <a:pt x="4385120" y="3776238"/>
                  <a:pt x="4385120" y="3755601"/>
                </a:cubicBezTo>
                <a:lnTo>
                  <a:pt x="4385120" y="3444253"/>
                </a:lnTo>
                <a:lnTo>
                  <a:pt x="4415183" y="3444253"/>
                </a:lnTo>
                <a:cubicBezTo>
                  <a:pt x="4434035" y="3444253"/>
                  <a:pt x="4447231" y="3446038"/>
                  <a:pt x="4454772" y="3449610"/>
                </a:cubicBezTo>
                <a:cubicBezTo>
                  <a:pt x="4468265" y="3456159"/>
                  <a:pt x="4478882" y="3464940"/>
                  <a:pt x="4486621" y="3475953"/>
                </a:cubicBezTo>
                <a:cubicBezTo>
                  <a:pt x="4494360" y="3486966"/>
                  <a:pt x="4501405" y="3505074"/>
                  <a:pt x="4507755" y="3530275"/>
                </a:cubicBezTo>
                <a:lnTo>
                  <a:pt x="4518471" y="3530275"/>
                </a:lnTo>
                <a:lnTo>
                  <a:pt x="4518471" y="3421035"/>
                </a:lnTo>
                <a:close/>
                <a:moveTo>
                  <a:pt x="7169694" y="3415380"/>
                </a:moveTo>
                <a:cubicBezTo>
                  <a:pt x="7110163" y="3412999"/>
                  <a:pt x="7060008" y="3431801"/>
                  <a:pt x="7019229" y="3471786"/>
                </a:cubicBezTo>
                <a:cubicBezTo>
                  <a:pt x="6978450" y="3511771"/>
                  <a:pt x="6958061" y="3561728"/>
                  <a:pt x="6958061" y="3621656"/>
                </a:cubicBezTo>
                <a:cubicBezTo>
                  <a:pt x="6958061" y="3675035"/>
                  <a:pt x="6973737" y="3721172"/>
                  <a:pt x="7005090" y="3760066"/>
                </a:cubicBezTo>
                <a:cubicBezTo>
                  <a:pt x="7044778" y="3809278"/>
                  <a:pt x="7100936" y="3833885"/>
                  <a:pt x="7173564" y="3833885"/>
                </a:cubicBezTo>
                <a:cubicBezTo>
                  <a:pt x="7245993" y="3833885"/>
                  <a:pt x="7302052" y="3808088"/>
                  <a:pt x="7341740" y="3756494"/>
                </a:cubicBezTo>
                <a:cubicBezTo>
                  <a:pt x="7371704" y="3717600"/>
                  <a:pt x="7386686" y="3672555"/>
                  <a:pt x="7386686" y="3621358"/>
                </a:cubicBezTo>
                <a:cubicBezTo>
                  <a:pt x="7386686" y="3561430"/>
                  <a:pt x="7366594" y="3511523"/>
                  <a:pt x="7326410" y="3471637"/>
                </a:cubicBezTo>
                <a:cubicBezTo>
                  <a:pt x="7286227" y="3431751"/>
                  <a:pt x="7233988" y="3412999"/>
                  <a:pt x="7169694" y="3415380"/>
                </a:cubicBezTo>
                <a:close/>
                <a:moveTo>
                  <a:pt x="5239096" y="3412701"/>
                </a:moveTo>
                <a:lnTo>
                  <a:pt x="5094733" y="3734765"/>
                </a:lnTo>
                <a:cubicBezTo>
                  <a:pt x="5081041" y="3765523"/>
                  <a:pt x="5069532" y="3785813"/>
                  <a:pt x="5060205" y="3795636"/>
                </a:cubicBezTo>
                <a:cubicBezTo>
                  <a:pt x="5050878" y="3805458"/>
                  <a:pt x="5038972" y="3811461"/>
                  <a:pt x="5024486" y="3813644"/>
                </a:cubicBezTo>
                <a:lnTo>
                  <a:pt x="5024486" y="3824657"/>
                </a:lnTo>
                <a:lnTo>
                  <a:pt x="5158729" y="3824657"/>
                </a:lnTo>
                <a:lnTo>
                  <a:pt x="5158729" y="3813644"/>
                </a:lnTo>
                <a:cubicBezTo>
                  <a:pt x="5137694" y="3812056"/>
                  <a:pt x="5124498" y="3809675"/>
                  <a:pt x="5119141" y="3806500"/>
                </a:cubicBezTo>
                <a:cubicBezTo>
                  <a:pt x="5110012" y="3801142"/>
                  <a:pt x="5105448" y="3792808"/>
                  <a:pt x="5105448" y="3781497"/>
                </a:cubicBezTo>
                <a:cubicBezTo>
                  <a:pt x="5105448" y="3772964"/>
                  <a:pt x="5108226" y="3762149"/>
                  <a:pt x="5113783" y="3749052"/>
                </a:cubicBezTo>
                <a:lnTo>
                  <a:pt x="5130749" y="3709762"/>
                </a:lnTo>
                <a:lnTo>
                  <a:pt x="5273326" y="3709762"/>
                </a:lnTo>
                <a:lnTo>
                  <a:pt x="5294758" y="3760066"/>
                </a:lnTo>
                <a:cubicBezTo>
                  <a:pt x="5300314" y="3773163"/>
                  <a:pt x="5303291" y="3780604"/>
                  <a:pt x="5303687" y="3782390"/>
                </a:cubicBezTo>
                <a:cubicBezTo>
                  <a:pt x="5304878" y="3786160"/>
                  <a:pt x="5305474" y="3789831"/>
                  <a:pt x="5305474" y="3793403"/>
                </a:cubicBezTo>
                <a:cubicBezTo>
                  <a:pt x="5305474" y="3799356"/>
                  <a:pt x="5303291" y="3803920"/>
                  <a:pt x="5298925" y="3807095"/>
                </a:cubicBezTo>
                <a:cubicBezTo>
                  <a:pt x="5292575" y="3811461"/>
                  <a:pt x="5281562" y="3813644"/>
                  <a:pt x="5265885" y="3813644"/>
                </a:cubicBezTo>
                <a:lnTo>
                  <a:pt x="5257848" y="3813644"/>
                </a:lnTo>
                <a:lnTo>
                  <a:pt x="5257848" y="3824657"/>
                </a:lnTo>
                <a:lnTo>
                  <a:pt x="5453111" y="3824657"/>
                </a:lnTo>
                <a:lnTo>
                  <a:pt x="5453111" y="3813644"/>
                </a:lnTo>
                <a:cubicBezTo>
                  <a:pt x="5440808" y="3812652"/>
                  <a:pt x="5431283" y="3809080"/>
                  <a:pt x="5424536" y="3802928"/>
                </a:cubicBezTo>
                <a:cubicBezTo>
                  <a:pt x="5415607" y="3794792"/>
                  <a:pt x="5404196" y="3775048"/>
                  <a:pt x="5390305" y="3743695"/>
                </a:cubicBezTo>
                <a:lnTo>
                  <a:pt x="5244751" y="3412701"/>
                </a:lnTo>
                <a:close/>
                <a:moveTo>
                  <a:pt x="7950149" y="3411808"/>
                </a:moveTo>
                <a:cubicBezTo>
                  <a:pt x="7935465" y="3411808"/>
                  <a:pt x="7923558" y="3416471"/>
                  <a:pt x="7914430" y="3425798"/>
                </a:cubicBezTo>
                <a:cubicBezTo>
                  <a:pt x="7905302" y="3435124"/>
                  <a:pt x="7900738" y="3447427"/>
                  <a:pt x="7900738" y="3462707"/>
                </a:cubicBezTo>
                <a:cubicBezTo>
                  <a:pt x="7900738" y="3479574"/>
                  <a:pt x="7905401" y="3507455"/>
                  <a:pt x="7914728" y="3546349"/>
                </a:cubicBezTo>
                <a:lnTo>
                  <a:pt x="7930206" y="3611238"/>
                </a:lnTo>
                <a:cubicBezTo>
                  <a:pt x="7937945" y="3643385"/>
                  <a:pt x="7942509" y="3670769"/>
                  <a:pt x="7943898" y="3693391"/>
                </a:cubicBezTo>
                <a:lnTo>
                  <a:pt x="7956995" y="3693391"/>
                </a:lnTo>
                <a:cubicBezTo>
                  <a:pt x="7959575" y="3661641"/>
                  <a:pt x="7963643" y="3634256"/>
                  <a:pt x="7969199" y="3611238"/>
                </a:cubicBezTo>
                <a:lnTo>
                  <a:pt x="7984975" y="3546349"/>
                </a:lnTo>
                <a:cubicBezTo>
                  <a:pt x="7994897" y="3505074"/>
                  <a:pt x="7999858" y="3476896"/>
                  <a:pt x="7999858" y="3461814"/>
                </a:cubicBezTo>
                <a:cubicBezTo>
                  <a:pt x="7999858" y="3447328"/>
                  <a:pt x="7995145" y="3435373"/>
                  <a:pt x="7985719" y="3425947"/>
                </a:cubicBezTo>
                <a:cubicBezTo>
                  <a:pt x="7976293" y="3416521"/>
                  <a:pt x="7964436" y="3411808"/>
                  <a:pt x="7950149" y="3411808"/>
                </a:cubicBezTo>
                <a:close/>
                <a:moveTo>
                  <a:pt x="0" y="0"/>
                </a:moveTo>
                <a:lnTo>
                  <a:pt x="12523808" y="0"/>
                </a:lnTo>
                <a:lnTo>
                  <a:pt x="12523808" y="7297838"/>
                </a:lnTo>
                <a:lnTo>
                  <a:pt x="0" y="72978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3ED7B0-2246-FBCB-9501-DEAE61B478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152892" y="-2018817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048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107</Words>
  <Application>Microsoft Office PowerPoint</Application>
  <PresentationFormat>Widescreen</PresentationFormat>
  <Paragraphs>26</Paragraphs>
  <Slides>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Courier New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amjad ahmed</dc:creator>
  <cp:lastModifiedBy>amjad ahmed</cp:lastModifiedBy>
  <cp:revision>2</cp:revision>
  <dcterms:created xsi:type="dcterms:W3CDTF">2025-05-06T19:50:07Z</dcterms:created>
  <dcterms:modified xsi:type="dcterms:W3CDTF">2025-05-06T20:45:44Z</dcterms:modified>
</cp:coreProperties>
</file>

<file path=docProps/thumbnail.jpeg>
</file>